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4"/>
  </p:notesMasterIdLst>
  <p:sldIdLst>
    <p:sldId id="256" r:id="rId5"/>
    <p:sldId id="355" r:id="rId6"/>
    <p:sldId id="389" r:id="rId7"/>
    <p:sldId id="390" r:id="rId8"/>
    <p:sldId id="416" r:id="rId9"/>
    <p:sldId id="467" r:id="rId10"/>
    <p:sldId id="359" r:id="rId11"/>
    <p:sldId id="398" r:id="rId12"/>
    <p:sldId id="366" r:id="rId13"/>
    <p:sldId id="386" r:id="rId14"/>
    <p:sldId id="387" r:id="rId15"/>
    <p:sldId id="388" r:id="rId16"/>
    <p:sldId id="444" r:id="rId17"/>
    <p:sldId id="465" r:id="rId18"/>
    <p:sldId id="381" r:id="rId19"/>
    <p:sldId id="442" r:id="rId20"/>
    <p:sldId id="360" r:id="rId21"/>
    <p:sldId id="417" r:id="rId22"/>
    <p:sldId id="399" r:id="rId23"/>
    <p:sldId id="426" r:id="rId24"/>
    <p:sldId id="446" r:id="rId25"/>
    <p:sldId id="468" r:id="rId26"/>
    <p:sldId id="450" r:id="rId27"/>
    <p:sldId id="469" r:id="rId28"/>
    <p:sldId id="405" r:id="rId29"/>
    <p:sldId id="407" r:id="rId30"/>
    <p:sldId id="408" r:id="rId31"/>
    <p:sldId id="382" r:id="rId32"/>
    <p:sldId id="427" r:id="rId33"/>
    <p:sldId id="441" r:id="rId34"/>
    <p:sldId id="406" r:id="rId35"/>
    <p:sldId id="452" r:id="rId36"/>
    <p:sldId id="454" r:id="rId37"/>
    <p:sldId id="453" r:id="rId38"/>
    <p:sldId id="455" r:id="rId39"/>
    <p:sldId id="456" r:id="rId40"/>
    <p:sldId id="470" r:id="rId41"/>
    <p:sldId id="424" r:id="rId42"/>
    <p:sldId id="356" r:id="rId4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F3B75D-9C9F-4BDF-AF08-97E219E16A74}">
          <p14:sldIdLst>
            <p14:sldId id="256"/>
          </p14:sldIdLst>
        </p14:section>
        <p14:section name="Monday" id="{B028C252-4853-4F54-98A1-3B9099AAE395}">
          <p14:sldIdLst>
            <p14:sldId id="355"/>
            <p14:sldId id="389"/>
            <p14:sldId id="390"/>
            <p14:sldId id="416"/>
            <p14:sldId id="467"/>
            <p14:sldId id="359"/>
            <p14:sldId id="398"/>
            <p14:sldId id="366"/>
            <p14:sldId id="386"/>
            <p14:sldId id="387"/>
            <p14:sldId id="388"/>
            <p14:sldId id="444"/>
            <p14:sldId id="465"/>
            <p14:sldId id="381"/>
            <p14:sldId id="442"/>
            <p14:sldId id="360"/>
            <p14:sldId id="417"/>
          </p14:sldIdLst>
        </p14:section>
        <p14:section name="Tuesday" id="{BE694A57-8EEF-4B1B-BEF2-B44C66AE12CF}">
          <p14:sldIdLst>
            <p14:sldId id="399"/>
            <p14:sldId id="426"/>
            <p14:sldId id="446"/>
            <p14:sldId id="468"/>
            <p14:sldId id="450"/>
            <p14:sldId id="469"/>
          </p14:sldIdLst>
        </p14:section>
        <p14:section name="Wednesday" id="{1FD57F00-40D1-48AF-8C41-EA8B14D7234B}">
          <p14:sldIdLst>
            <p14:sldId id="405"/>
            <p14:sldId id="407"/>
            <p14:sldId id="408"/>
            <p14:sldId id="382"/>
            <p14:sldId id="427"/>
            <p14:sldId id="441"/>
          </p14:sldIdLst>
        </p14:section>
        <p14:section name="Thursday" id="{A8E811EB-8671-4BCD-826E-67E82D82E507}">
          <p14:sldIdLst>
            <p14:sldId id="406"/>
            <p14:sldId id="452"/>
            <p14:sldId id="454"/>
            <p14:sldId id="453"/>
            <p14:sldId id="455"/>
            <p14:sldId id="456"/>
          </p14:sldIdLst>
        </p14:section>
        <p14:section name="Friday" id="{478E1C8E-DB48-45A0-8D7E-24CBAD888543}">
          <p14:sldIdLst>
            <p14:sldId id="470"/>
            <p14:sldId id="424"/>
            <p14:sldId id="35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D95"/>
    <a:srgbClr val="32705D"/>
    <a:srgbClr val="85C9B4"/>
    <a:srgbClr val="449A7F"/>
    <a:srgbClr val="295D4D"/>
    <a:srgbClr val="3A826C"/>
    <a:srgbClr val="6EAC45"/>
    <a:srgbClr val="EADCEC"/>
    <a:srgbClr val="E2EFD9"/>
    <a:srgbClr val="9CC2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DC8415-8C1B-4A1F-B7E8-38C4FD6A2103}" v="221" dt="2024-01-08T08:44:43.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22" autoAdjust="0"/>
    <p:restoredTop sz="95170" autoAdjust="0"/>
  </p:normalViewPr>
  <p:slideViewPr>
    <p:cSldViewPr>
      <p:cViewPr>
        <p:scale>
          <a:sx n="61" d="100"/>
          <a:sy n="61" d="100"/>
        </p:scale>
        <p:origin x="708" y="330"/>
      </p:cViewPr>
      <p:guideLst>
        <p:guide orient="horz" pos="2160"/>
        <p:guide pos="3840"/>
      </p:guideLst>
    </p:cSldViewPr>
  </p:slideViewPr>
  <p:outlineViewPr>
    <p:cViewPr>
      <p:scale>
        <a:sx n="33" d="100"/>
        <a:sy n="33" d="100"/>
      </p:scale>
      <p:origin x="48" y="72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is walker" userId="e15f45c4e2681566" providerId="LiveId" clId="{2DDC8415-8C1B-4A1F-B7E8-38C4FD6A2103}"/>
    <pc:docChg chg="undo custSel addSld delSld modSld sldOrd modSection">
      <pc:chgData name="francois walker" userId="e15f45c4e2681566" providerId="LiveId" clId="{2DDC8415-8C1B-4A1F-B7E8-38C4FD6A2103}" dt="2024-01-08T08:46:54.365" v="1869" actId="47"/>
      <pc:docMkLst>
        <pc:docMk/>
      </pc:docMkLst>
      <pc:sldChg chg="modSp mod">
        <pc:chgData name="francois walker" userId="e15f45c4e2681566" providerId="LiveId" clId="{2DDC8415-8C1B-4A1F-B7E8-38C4FD6A2103}" dt="2024-01-07T23:16:33.922" v="139" actId="207"/>
        <pc:sldMkLst>
          <pc:docMk/>
          <pc:sldMk cId="3177902190" sldId="381"/>
        </pc:sldMkLst>
        <pc:spChg chg="mod">
          <ac:chgData name="francois walker" userId="e15f45c4e2681566" providerId="LiveId" clId="{2DDC8415-8C1B-4A1F-B7E8-38C4FD6A2103}" dt="2024-01-07T23:12:09.055" v="57"/>
          <ac:spMkLst>
            <pc:docMk/>
            <pc:sldMk cId="3177902190" sldId="381"/>
            <ac:spMk id="3" creationId="{00000000-0000-0000-0000-000000000000}"/>
          </ac:spMkLst>
        </pc:spChg>
        <pc:spChg chg="mod">
          <ac:chgData name="francois walker" userId="e15f45c4e2681566" providerId="LiveId" clId="{2DDC8415-8C1B-4A1F-B7E8-38C4FD6A2103}" dt="2024-01-07T23:16:33.922" v="139" actId="207"/>
          <ac:spMkLst>
            <pc:docMk/>
            <pc:sldMk cId="3177902190" sldId="381"/>
            <ac:spMk id="8" creationId="{2F64FD3E-A6EA-CB44-935E-BF79E40020A2}"/>
          </ac:spMkLst>
        </pc:spChg>
        <pc:spChg chg="mod">
          <ac:chgData name="francois walker" userId="e15f45c4e2681566" providerId="LiveId" clId="{2DDC8415-8C1B-4A1F-B7E8-38C4FD6A2103}" dt="2024-01-07T23:16:11.751" v="137" actId="1076"/>
          <ac:spMkLst>
            <pc:docMk/>
            <pc:sldMk cId="3177902190" sldId="381"/>
            <ac:spMk id="13" creationId="{00000000-0000-0000-0000-000000000000}"/>
          </ac:spMkLst>
        </pc:spChg>
        <pc:spChg chg="mod">
          <ac:chgData name="francois walker" userId="e15f45c4e2681566" providerId="LiveId" clId="{2DDC8415-8C1B-4A1F-B7E8-38C4FD6A2103}" dt="2024-01-07T23:12:26.081" v="58"/>
          <ac:spMkLst>
            <pc:docMk/>
            <pc:sldMk cId="3177902190" sldId="381"/>
            <ac:spMk id="16" creationId="{00000000-0000-0000-0000-000000000000}"/>
          </ac:spMkLst>
        </pc:spChg>
      </pc:sldChg>
      <pc:sldChg chg="del">
        <pc:chgData name="francois walker" userId="e15f45c4e2681566" providerId="LiveId" clId="{2DDC8415-8C1B-4A1F-B7E8-38C4FD6A2103}" dt="2024-01-07T23:18:07.016" v="352" actId="47"/>
        <pc:sldMkLst>
          <pc:docMk/>
          <pc:sldMk cId="3480484891" sldId="391"/>
        </pc:sldMkLst>
      </pc:sldChg>
      <pc:sldChg chg="del">
        <pc:chgData name="francois walker" userId="e15f45c4e2681566" providerId="LiveId" clId="{2DDC8415-8C1B-4A1F-B7E8-38C4FD6A2103}" dt="2024-01-07T23:18:57.800" v="358" actId="47"/>
        <pc:sldMkLst>
          <pc:docMk/>
          <pc:sldMk cId="1734018186" sldId="392"/>
        </pc:sldMkLst>
      </pc:sldChg>
      <pc:sldChg chg="addSp delSp modSp mod">
        <pc:chgData name="francois walker" userId="e15f45c4e2681566" providerId="LiveId" clId="{2DDC8415-8C1B-4A1F-B7E8-38C4FD6A2103}" dt="2024-01-07T23:39:36.667" v="1154" actId="1440"/>
        <pc:sldMkLst>
          <pc:docMk/>
          <pc:sldMk cId="3013455261" sldId="407"/>
        </pc:sldMkLst>
        <pc:picChg chg="del">
          <ac:chgData name="francois walker" userId="e15f45c4e2681566" providerId="LiveId" clId="{2DDC8415-8C1B-4A1F-B7E8-38C4FD6A2103}" dt="2024-01-07T23:39:25.562" v="1151" actId="478"/>
          <ac:picMkLst>
            <pc:docMk/>
            <pc:sldMk cId="3013455261" sldId="407"/>
            <ac:picMk id="3" creationId="{00000000-0000-0000-0000-000000000000}"/>
          </ac:picMkLst>
        </pc:picChg>
        <pc:picChg chg="add mod">
          <ac:chgData name="francois walker" userId="e15f45c4e2681566" providerId="LiveId" clId="{2DDC8415-8C1B-4A1F-B7E8-38C4FD6A2103}" dt="2024-01-07T23:39:36.667" v="1154" actId="1440"/>
          <ac:picMkLst>
            <pc:docMk/>
            <pc:sldMk cId="3013455261" sldId="407"/>
            <ac:picMk id="5" creationId="{C321AF5A-AE77-EFB8-4373-BED7919367CC}"/>
          </ac:picMkLst>
        </pc:picChg>
      </pc:sldChg>
      <pc:sldChg chg="addSp delSp modSp mod setBg">
        <pc:chgData name="francois walker" userId="e15f45c4e2681566" providerId="LiveId" clId="{2DDC8415-8C1B-4A1F-B7E8-38C4FD6A2103}" dt="2024-01-08T08:33:10.932" v="1163" actId="207"/>
        <pc:sldMkLst>
          <pc:docMk/>
          <pc:sldMk cId="3529972644" sldId="408"/>
        </pc:sldMkLst>
        <pc:spChg chg="mod ord">
          <ac:chgData name="francois walker" userId="e15f45c4e2681566" providerId="LiveId" clId="{2DDC8415-8C1B-4A1F-B7E8-38C4FD6A2103}" dt="2024-01-08T08:33:04.561" v="1162" actId="207"/>
          <ac:spMkLst>
            <pc:docMk/>
            <pc:sldMk cId="3529972644" sldId="408"/>
            <ac:spMk id="3" creationId="{00000000-0000-0000-0000-000000000000}"/>
          </ac:spMkLst>
        </pc:spChg>
        <pc:spChg chg="mod ord">
          <ac:chgData name="francois walker" userId="e15f45c4e2681566" providerId="LiveId" clId="{2DDC8415-8C1B-4A1F-B7E8-38C4FD6A2103}" dt="2024-01-08T08:33:10.932" v="1163" actId="207"/>
          <ac:spMkLst>
            <pc:docMk/>
            <pc:sldMk cId="3529972644" sldId="408"/>
            <ac:spMk id="4" creationId="{00000000-0000-0000-0000-000000000000}"/>
          </ac:spMkLst>
        </pc:spChg>
        <pc:spChg chg="add">
          <ac:chgData name="francois walker" userId="e15f45c4e2681566" providerId="LiveId" clId="{2DDC8415-8C1B-4A1F-B7E8-38C4FD6A2103}" dt="2024-01-08T08:32:49.731" v="1160" actId="26606"/>
          <ac:spMkLst>
            <pc:docMk/>
            <pc:sldMk cId="3529972644" sldId="408"/>
            <ac:spMk id="9" creationId="{04812C46-200A-4DEB-A05E-3ED6C68C2387}"/>
          </ac:spMkLst>
        </pc:spChg>
        <pc:spChg chg="add">
          <ac:chgData name="francois walker" userId="e15f45c4e2681566" providerId="LiveId" clId="{2DDC8415-8C1B-4A1F-B7E8-38C4FD6A2103}" dt="2024-01-08T08:32:49.731" v="1160" actId="26606"/>
          <ac:spMkLst>
            <pc:docMk/>
            <pc:sldMk cId="3529972644" sldId="408"/>
            <ac:spMk id="11" creationId="{D1EA859B-E555-4109-94F3-6700E046E008}"/>
          </ac:spMkLst>
        </pc:spChg>
        <pc:picChg chg="add mod">
          <ac:chgData name="francois walker" userId="e15f45c4e2681566" providerId="LiveId" clId="{2DDC8415-8C1B-4A1F-B7E8-38C4FD6A2103}" dt="2024-01-08T08:32:55.757" v="1161" actId="14100"/>
          <ac:picMkLst>
            <pc:docMk/>
            <pc:sldMk cId="3529972644" sldId="408"/>
            <ac:picMk id="2" creationId="{21D202BD-D29D-B651-C036-C0BDD912D550}"/>
          </ac:picMkLst>
        </pc:picChg>
        <pc:picChg chg="del">
          <ac:chgData name="francois walker" userId="e15f45c4e2681566" providerId="LiveId" clId="{2DDC8415-8C1B-4A1F-B7E8-38C4FD6A2103}" dt="2024-01-07T23:42:23.479" v="1155" actId="478"/>
          <ac:picMkLst>
            <pc:docMk/>
            <pc:sldMk cId="3529972644" sldId="408"/>
            <ac:picMk id="5" creationId="{00000000-0000-0000-0000-000000000000}"/>
          </ac:picMkLst>
        </pc:picChg>
      </pc:sldChg>
      <pc:sldChg chg="addSp delSp modSp mod">
        <pc:chgData name="francois walker" userId="e15f45c4e2681566" providerId="LiveId" clId="{2DDC8415-8C1B-4A1F-B7E8-38C4FD6A2103}" dt="2024-01-07T23:20:29.465" v="438" actId="207"/>
        <pc:sldMkLst>
          <pc:docMk/>
          <pc:sldMk cId="3340519895" sldId="417"/>
        </pc:sldMkLst>
        <pc:spChg chg="add mod">
          <ac:chgData name="francois walker" userId="e15f45c4e2681566" providerId="LiveId" clId="{2DDC8415-8C1B-4A1F-B7E8-38C4FD6A2103}" dt="2024-01-07T23:19:37.842" v="365" actId="208"/>
          <ac:spMkLst>
            <pc:docMk/>
            <pc:sldMk cId="3340519895" sldId="417"/>
            <ac:spMk id="4" creationId="{ECB36111-7E02-2229-EA8E-34453B55EF4D}"/>
          </ac:spMkLst>
        </pc:spChg>
        <pc:spChg chg="add mod">
          <ac:chgData name="francois walker" userId="e15f45c4e2681566" providerId="LiveId" clId="{2DDC8415-8C1B-4A1F-B7E8-38C4FD6A2103}" dt="2024-01-07T23:20:29.465" v="438" actId="207"/>
          <ac:spMkLst>
            <pc:docMk/>
            <pc:sldMk cId="3340519895" sldId="417"/>
            <ac:spMk id="5" creationId="{3EE911F0-C8D8-B1AE-31D8-F3BC16711169}"/>
          </ac:spMkLst>
        </pc:spChg>
        <pc:graphicFrameChg chg="add mod">
          <ac:chgData name="francois walker" userId="e15f45c4e2681566" providerId="LiveId" clId="{2DDC8415-8C1B-4A1F-B7E8-38C4FD6A2103}" dt="2024-01-07T23:19:03.649" v="359" actId="1076"/>
          <ac:graphicFrameMkLst>
            <pc:docMk/>
            <pc:sldMk cId="3340519895" sldId="417"/>
            <ac:graphicFrameMk id="2" creationId="{6A2BFAE1-F018-F675-E236-949A6D5AA922}"/>
          </ac:graphicFrameMkLst>
        </pc:graphicFrameChg>
        <pc:picChg chg="add del">
          <ac:chgData name="francois walker" userId="e15f45c4e2681566" providerId="LiveId" clId="{2DDC8415-8C1B-4A1F-B7E8-38C4FD6A2103}" dt="2024-01-07T23:18:24.352" v="356" actId="478"/>
          <ac:picMkLst>
            <pc:docMk/>
            <pc:sldMk cId="3340519895" sldId="417"/>
            <ac:picMk id="3" creationId="{00000000-0000-0000-0000-000000000000}"/>
          </ac:picMkLst>
        </pc:picChg>
      </pc:sldChg>
      <pc:sldChg chg="addSp delSp modSp mod">
        <pc:chgData name="francois walker" userId="e15f45c4e2681566" providerId="LiveId" clId="{2DDC8415-8C1B-4A1F-B7E8-38C4FD6A2103}" dt="2024-01-07T23:26:02.485" v="548" actId="14100"/>
        <pc:sldMkLst>
          <pc:docMk/>
          <pc:sldMk cId="264980069" sldId="426"/>
        </pc:sldMkLst>
        <pc:spChg chg="add del mod">
          <ac:chgData name="francois walker" userId="e15f45c4e2681566" providerId="LiveId" clId="{2DDC8415-8C1B-4A1F-B7E8-38C4FD6A2103}" dt="2024-01-07T23:23:17.219" v="487" actId="14100"/>
          <ac:spMkLst>
            <pc:docMk/>
            <pc:sldMk cId="264980069" sldId="426"/>
            <ac:spMk id="2" creationId="{00000000-0000-0000-0000-000000000000}"/>
          </ac:spMkLst>
        </pc:spChg>
        <pc:spChg chg="add del mod">
          <ac:chgData name="francois walker" userId="e15f45c4e2681566" providerId="LiveId" clId="{2DDC8415-8C1B-4A1F-B7E8-38C4FD6A2103}" dt="2024-01-07T23:23:13.144" v="486" actId="21"/>
          <ac:spMkLst>
            <pc:docMk/>
            <pc:sldMk cId="264980069" sldId="426"/>
            <ac:spMk id="5" creationId="{325DE969-C86C-C424-C891-6FA2FFD2C9ED}"/>
          </ac:spMkLst>
        </pc:spChg>
        <pc:spChg chg="add mod">
          <ac:chgData name="francois walker" userId="e15f45c4e2681566" providerId="LiveId" clId="{2DDC8415-8C1B-4A1F-B7E8-38C4FD6A2103}" dt="2024-01-07T23:26:02.485" v="548" actId="14100"/>
          <ac:spMkLst>
            <pc:docMk/>
            <pc:sldMk cId="264980069" sldId="426"/>
            <ac:spMk id="10" creationId="{4B363563-D022-AC4E-8EC0-6956B9AE6819}"/>
          </ac:spMkLst>
        </pc:spChg>
        <pc:spChg chg="add mod">
          <ac:chgData name="francois walker" userId="e15f45c4e2681566" providerId="LiveId" clId="{2DDC8415-8C1B-4A1F-B7E8-38C4FD6A2103}" dt="2024-01-07T23:25:53.223" v="546" actId="14100"/>
          <ac:spMkLst>
            <pc:docMk/>
            <pc:sldMk cId="264980069" sldId="426"/>
            <ac:spMk id="11" creationId="{3820C0D1-3AA2-EEA7-BF33-630C199B10A9}"/>
          </ac:spMkLst>
        </pc:spChg>
        <pc:picChg chg="del">
          <ac:chgData name="francois walker" userId="e15f45c4e2681566" providerId="LiveId" clId="{2DDC8415-8C1B-4A1F-B7E8-38C4FD6A2103}" dt="2024-01-07T23:23:20.790" v="488" actId="478"/>
          <ac:picMkLst>
            <pc:docMk/>
            <pc:sldMk cId="264980069" sldId="426"/>
            <ac:picMk id="4" creationId="{00000000-0000-0000-0000-000000000000}"/>
          </ac:picMkLst>
        </pc:picChg>
        <pc:picChg chg="add mod">
          <ac:chgData name="francois walker" userId="e15f45c4e2681566" providerId="LiveId" clId="{2DDC8415-8C1B-4A1F-B7E8-38C4FD6A2103}" dt="2024-01-07T23:24:27.790" v="498" actId="1076"/>
          <ac:picMkLst>
            <pc:docMk/>
            <pc:sldMk cId="264980069" sldId="426"/>
            <ac:picMk id="6" creationId="{0E0A38D1-5147-65F7-1717-69DE9C3D34A7}"/>
          </ac:picMkLst>
        </pc:picChg>
        <pc:picChg chg="add mod">
          <ac:chgData name="francois walker" userId="e15f45c4e2681566" providerId="LiveId" clId="{2DDC8415-8C1B-4A1F-B7E8-38C4FD6A2103}" dt="2024-01-07T23:24:19.048" v="495" actId="1076"/>
          <ac:picMkLst>
            <pc:docMk/>
            <pc:sldMk cId="264980069" sldId="426"/>
            <ac:picMk id="7" creationId="{0DCBD638-BD79-90E4-CE5A-87D4D76ABD57}"/>
          </ac:picMkLst>
        </pc:picChg>
        <pc:picChg chg="add mod">
          <ac:chgData name="francois walker" userId="e15f45c4e2681566" providerId="LiveId" clId="{2DDC8415-8C1B-4A1F-B7E8-38C4FD6A2103}" dt="2024-01-07T23:24:38.967" v="500" actId="1076"/>
          <ac:picMkLst>
            <pc:docMk/>
            <pc:sldMk cId="264980069" sldId="426"/>
            <ac:picMk id="8" creationId="{90AEB78D-392A-AF42-6E87-26949E7E3751}"/>
          </ac:picMkLst>
        </pc:picChg>
        <pc:picChg chg="add mod">
          <ac:chgData name="francois walker" userId="e15f45c4e2681566" providerId="LiveId" clId="{2DDC8415-8C1B-4A1F-B7E8-38C4FD6A2103}" dt="2024-01-07T23:24:02.866" v="493" actId="1076"/>
          <ac:picMkLst>
            <pc:docMk/>
            <pc:sldMk cId="264980069" sldId="426"/>
            <ac:picMk id="9" creationId="{371188AE-8760-A351-0540-5BAB70893C75}"/>
          </ac:picMkLst>
        </pc:picChg>
      </pc:sldChg>
      <pc:sldChg chg="addSp delSp modSp mod modAnim">
        <pc:chgData name="francois walker" userId="e15f45c4e2681566" providerId="LiveId" clId="{2DDC8415-8C1B-4A1F-B7E8-38C4FD6A2103}" dt="2024-01-08T08:36:07.527" v="1286"/>
        <pc:sldMkLst>
          <pc:docMk/>
          <pc:sldMk cId="64248747" sldId="427"/>
        </pc:sldMkLst>
        <pc:spChg chg="mod">
          <ac:chgData name="francois walker" userId="e15f45c4e2681566" providerId="LiveId" clId="{2DDC8415-8C1B-4A1F-B7E8-38C4FD6A2103}" dt="2024-01-08T08:35:55.944" v="1204" actId="20577"/>
          <ac:spMkLst>
            <pc:docMk/>
            <pc:sldMk cId="64248747" sldId="427"/>
            <ac:spMk id="3" creationId="{00000000-0000-0000-0000-000000000000}"/>
          </ac:spMkLst>
        </pc:spChg>
        <pc:spChg chg="mod">
          <ac:chgData name="francois walker" userId="e15f45c4e2681566" providerId="LiveId" clId="{2DDC8415-8C1B-4A1F-B7E8-38C4FD6A2103}" dt="2024-01-08T08:36:00.945" v="1284" actId="20577"/>
          <ac:spMkLst>
            <pc:docMk/>
            <pc:sldMk cId="64248747" sldId="427"/>
            <ac:spMk id="9" creationId="{00000000-0000-0000-0000-000000000000}"/>
          </ac:spMkLst>
        </pc:spChg>
        <pc:picChg chg="add mod">
          <ac:chgData name="francois walker" userId="e15f45c4e2681566" providerId="LiveId" clId="{2DDC8415-8C1B-4A1F-B7E8-38C4FD6A2103}" dt="2024-01-08T08:36:07.527" v="1286"/>
          <ac:picMkLst>
            <pc:docMk/>
            <pc:sldMk cId="64248747" sldId="427"/>
            <ac:picMk id="4" creationId="{2A687908-6C64-B1BF-385E-FD6CB4B37C20}"/>
          </ac:picMkLst>
        </pc:picChg>
        <pc:picChg chg="del">
          <ac:chgData name="francois walker" userId="e15f45c4e2681566" providerId="LiveId" clId="{2DDC8415-8C1B-4A1F-B7E8-38C4FD6A2103}" dt="2024-01-08T08:36:06.418" v="1285" actId="478"/>
          <ac:picMkLst>
            <pc:docMk/>
            <pc:sldMk cId="64248747" sldId="427"/>
            <ac:picMk id="5" creationId="{00000000-0000-0000-0000-000000000000}"/>
          </ac:picMkLst>
        </pc:picChg>
      </pc:sldChg>
      <pc:sldChg chg="del">
        <pc:chgData name="francois walker" userId="e15f45c4e2681566" providerId="LiveId" clId="{2DDC8415-8C1B-4A1F-B7E8-38C4FD6A2103}" dt="2024-01-08T08:36:15.095" v="1287" actId="47"/>
        <pc:sldMkLst>
          <pc:docMk/>
          <pc:sldMk cId="2165953810" sldId="429"/>
        </pc:sldMkLst>
      </pc:sldChg>
      <pc:sldChg chg="del">
        <pc:chgData name="francois walker" userId="e15f45c4e2681566" providerId="LiveId" clId="{2DDC8415-8C1B-4A1F-B7E8-38C4FD6A2103}" dt="2024-01-08T08:36:19.275" v="1288" actId="47"/>
        <pc:sldMkLst>
          <pc:docMk/>
          <pc:sldMk cId="2912293115" sldId="431"/>
        </pc:sldMkLst>
      </pc:sldChg>
      <pc:sldChg chg="del">
        <pc:chgData name="francois walker" userId="e15f45c4e2681566" providerId="LiveId" clId="{2DDC8415-8C1B-4A1F-B7E8-38C4FD6A2103}" dt="2024-01-08T08:46:45.109" v="1863" actId="47"/>
        <pc:sldMkLst>
          <pc:docMk/>
          <pc:sldMk cId="1956795602" sldId="436"/>
        </pc:sldMkLst>
      </pc:sldChg>
      <pc:sldChg chg="addSp modSp mod">
        <pc:chgData name="francois walker" userId="e15f45c4e2681566" providerId="LiveId" clId="{2DDC8415-8C1B-4A1F-B7E8-38C4FD6A2103}" dt="2024-01-08T08:37:47.642" v="1424" actId="403"/>
        <pc:sldMkLst>
          <pc:docMk/>
          <pc:sldMk cId="2412876460" sldId="441"/>
        </pc:sldMkLst>
        <pc:spChg chg="add mod">
          <ac:chgData name="francois walker" userId="e15f45c4e2681566" providerId="LiveId" clId="{2DDC8415-8C1B-4A1F-B7E8-38C4FD6A2103}" dt="2024-01-08T08:36:55.658" v="1292" actId="208"/>
          <ac:spMkLst>
            <pc:docMk/>
            <pc:sldMk cId="2412876460" sldId="441"/>
            <ac:spMk id="3" creationId="{DDE993E3-F51D-22C7-2FD4-3BDBE40343F9}"/>
          </ac:spMkLst>
        </pc:spChg>
        <pc:spChg chg="add mod">
          <ac:chgData name="francois walker" userId="e15f45c4e2681566" providerId="LiveId" clId="{2DDC8415-8C1B-4A1F-B7E8-38C4FD6A2103}" dt="2024-01-08T08:37:47.642" v="1424" actId="403"/>
          <ac:spMkLst>
            <pc:docMk/>
            <pc:sldMk cId="2412876460" sldId="441"/>
            <ac:spMk id="4" creationId="{4E5BA330-C33E-C520-AFED-C972B915DBFB}"/>
          </ac:spMkLst>
        </pc:spChg>
      </pc:sldChg>
      <pc:sldChg chg="addSp modSp mod">
        <pc:chgData name="francois walker" userId="e15f45c4e2681566" providerId="LiveId" clId="{2DDC8415-8C1B-4A1F-B7E8-38C4FD6A2103}" dt="2024-01-07T23:17:52.624" v="351" actId="207"/>
        <pc:sldMkLst>
          <pc:docMk/>
          <pc:sldMk cId="1142414163" sldId="442"/>
        </pc:sldMkLst>
        <pc:spChg chg="mod">
          <ac:chgData name="francois walker" userId="e15f45c4e2681566" providerId="LiveId" clId="{2DDC8415-8C1B-4A1F-B7E8-38C4FD6A2103}" dt="2024-01-07T23:13:01.875" v="60"/>
          <ac:spMkLst>
            <pc:docMk/>
            <pc:sldMk cId="1142414163" sldId="442"/>
            <ac:spMk id="3" creationId="{00000000-0000-0000-0000-000000000000}"/>
          </ac:spMkLst>
        </pc:spChg>
        <pc:spChg chg="add mod">
          <ac:chgData name="francois walker" userId="e15f45c4e2681566" providerId="LiveId" clId="{2DDC8415-8C1B-4A1F-B7E8-38C4FD6A2103}" dt="2024-01-07T23:13:45.742" v="64" actId="1076"/>
          <ac:spMkLst>
            <pc:docMk/>
            <pc:sldMk cId="1142414163" sldId="442"/>
            <ac:spMk id="4" creationId="{F3417D3C-2C71-DEF7-303E-567FA275D2CB}"/>
          </ac:spMkLst>
        </pc:spChg>
        <pc:spChg chg="mod">
          <ac:chgData name="francois walker" userId="e15f45c4e2681566" providerId="LiveId" clId="{2DDC8415-8C1B-4A1F-B7E8-38C4FD6A2103}" dt="2024-01-07T23:17:52.624" v="351" actId="207"/>
          <ac:spMkLst>
            <pc:docMk/>
            <pc:sldMk cId="1142414163" sldId="442"/>
            <ac:spMk id="8" creationId="{2F64FD3E-A6EA-CB44-935E-BF79E40020A2}"/>
          </ac:spMkLst>
        </pc:spChg>
        <pc:spChg chg="mod">
          <ac:chgData name="francois walker" userId="e15f45c4e2681566" providerId="LiveId" clId="{2DDC8415-8C1B-4A1F-B7E8-38C4FD6A2103}" dt="2024-01-07T23:17:46.946" v="350" actId="1076"/>
          <ac:spMkLst>
            <pc:docMk/>
            <pc:sldMk cId="1142414163" sldId="442"/>
            <ac:spMk id="10" creationId="{00000000-0000-0000-0000-000000000000}"/>
          </ac:spMkLst>
        </pc:spChg>
      </pc:sldChg>
      <pc:sldChg chg="del">
        <pc:chgData name="francois walker" userId="e15f45c4e2681566" providerId="LiveId" clId="{2DDC8415-8C1B-4A1F-B7E8-38C4FD6A2103}" dt="2024-01-07T23:18:09.406" v="353" actId="47"/>
        <pc:sldMkLst>
          <pc:docMk/>
          <pc:sldMk cId="2974056163" sldId="443"/>
        </pc:sldMkLst>
      </pc:sldChg>
      <pc:sldChg chg="addSp delSp modSp mod">
        <pc:chgData name="francois walker" userId="e15f45c4e2681566" providerId="LiveId" clId="{2DDC8415-8C1B-4A1F-B7E8-38C4FD6A2103}" dt="2024-01-07T22:56:09.653" v="26" actId="1076"/>
        <pc:sldMkLst>
          <pc:docMk/>
          <pc:sldMk cId="4225264127" sldId="444"/>
        </pc:sldMkLst>
        <pc:spChg chg="mod">
          <ac:chgData name="francois walker" userId="e15f45c4e2681566" providerId="LiveId" clId="{2DDC8415-8C1B-4A1F-B7E8-38C4FD6A2103}" dt="2024-01-07T22:53:22.013" v="7" actId="207"/>
          <ac:spMkLst>
            <pc:docMk/>
            <pc:sldMk cId="4225264127" sldId="444"/>
            <ac:spMk id="11" creationId="{00000000-0000-0000-0000-000000000000}"/>
          </ac:spMkLst>
        </pc:spChg>
        <pc:spChg chg="mod">
          <ac:chgData name="francois walker" userId="e15f45c4e2681566" providerId="LiveId" clId="{2DDC8415-8C1B-4A1F-B7E8-38C4FD6A2103}" dt="2024-01-07T22:55:54.029" v="22" actId="1076"/>
          <ac:spMkLst>
            <pc:docMk/>
            <pc:sldMk cId="4225264127" sldId="444"/>
            <ac:spMk id="13" creationId="{00000000-0000-0000-0000-000000000000}"/>
          </ac:spMkLst>
        </pc:spChg>
        <pc:spChg chg="mod">
          <ac:chgData name="francois walker" userId="e15f45c4e2681566" providerId="LiveId" clId="{2DDC8415-8C1B-4A1F-B7E8-38C4FD6A2103}" dt="2024-01-07T22:54:22.258" v="18" actId="1076"/>
          <ac:spMkLst>
            <pc:docMk/>
            <pc:sldMk cId="4225264127" sldId="444"/>
            <ac:spMk id="14" creationId="{00000000-0000-0000-0000-000000000000}"/>
          </ac:spMkLst>
        </pc:spChg>
        <pc:picChg chg="add mod">
          <ac:chgData name="francois walker" userId="e15f45c4e2681566" providerId="LiveId" clId="{2DDC8415-8C1B-4A1F-B7E8-38C4FD6A2103}" dt="2024-01-07T22:53:11.502" v="6" actId="1440"/>
          <ac:picMkLst>
            <pc:docMk/>
            <pc:sldMk cId="4225264127" sldId="444"/>
            <ac:picMk id="5" creationId="{DCB169B8-073D-8CA2-18D7-FFF8765EFA41}"/>
          </ac:picMkLst>
        </pc:picChg>
        <pc:picChg chg="add del mod">
          <ac:chgData name="francois walker" userId="e15f45c4e2681566" providerId="LiveId" clId="{2DDC8415-8C1B-4A1F-B7E8-38C4FD6A2103}" dt="2024-01-07T22:53:37.771" v="9"/>
          <ac:picMkLst>
            <pc:docMk/>
            <pc:sldMk cId="4225264127" sldId="444"/>
            <ac:picMk id="6" creationId="{581A356F-191F-5215-848F-DC460C532733}"/>
          </ac:picMkLst>
        </pc:picChg>
        <pc:picChg chg="add mod">
          <ac:chgData name="francois walker" userId="e15f45c4e2681566" providerId="LiveId" clId="{2DDC8415-8C1B-4A1F-B7E8-38C4FD6A2103}" dt="2024-01-07T22:54:17.666" v="17" actId="1076"/>
          <ac:picMkLst>
            <pc:docMk/>
            <pc:sldMk cId="4225264127" sldId="444"/>
            <ac:picMk id="7" creationId="{8B56D0B3-AB65-D956-904D-6F146998B9D7}"/>
          </ac:picMkLst>
        </pc:picChg>
        <pc:picChg chg="add mod">
          <ac:chgData name="francois walker" userId="e15f45c4e2681566" providerId="LiveId" clId="{2DDC8415-8C1B-4A1F-B7E8-38C4FD6A2103}" dt="2024-01-07T22:56:09.653" v="26" actId="1076"/>
          <ac:picMkLst>
            <pc:docMk/>
            <pc:sldMk cId="4225264127" sldId="444"/>
            <ac:picMk id="3074" creationId="{EAE9C649-478E-B5E4-0870-0FEE2BFC82E8}"/>
          </ac:picMkLst>
        </pc:picChg>
      </pc:sldChg>
      <pc:sldChg chg="del">
        <pc:chgData name="francois walker" userId="e15f45c4e2681566" providerId="LiveId" clId="{2DDC8415-8C1B-4A1F-B7E8-38C4FD6A2103}" dt="2024-01-07T23:27:18.769" v="615" actId="47"/>
        <pc:sldMkLst>
          <pc:docMk/>
          <pc:sldMk cId="250607124" sldId="445"/>
        </pc:sldMkLst>
      </pc:sldChg>
      <pc:sldChg chg="addSp delSp modSp mod">
        <pc:chgData name="francois walker" userId="e15f45c4e2681566" providerId="LiveId" clId="{2DDC8415-8C1B-4A1F-B7E8-38C4FD6A2103}" dt="2024-01-07T23:27:56.861" v="620" actId="21"/>
        <pc:sldMkLst>
          <pc:docMk/>
          <pc:sldMk cId="1559596418" sldId="446"/>
        </pc:sldMkLst>
        <pc:spChg chg="mod">
          <ac:chgData name="francois walker" userId="e15f45c4e2681566" providerId="LiveId" clId="{2DDC8415-8C1B-4A1F-B7E8-38C4FD6A2103}" dt="2024-01-07T23:27:12.565" v="614" actId="14100"/>
          <ac:spMkLst>
            <pc:docMk/>
            <pc:sldMk cId="1559596418" sldId="446"/>
            <ac:spMk id="2" creationId="{00000000-0000-0000-0000-000000000000}"/>
          </ac:spMkLst>
        </pc:spChg>
        <pc:spChg chg="add del mod">
          <ac:chgData name="francois walker" userId="e15f45c4e2681566" providerId="LiveId" clId="{2DDC8415-8C1B-4A1F-B7E8-38C4FD6A2103}" dt="2024-01-07T23:27:56.861" v="620" actId="21"/>
          <ac:spMkLst>
            <pc:docMk/>
            <pc:sldMk cId="1559596418" sldId="446"/>
            <ac:spMk id="5" creationId="{F94EA087-9A3D-4CC0-65B1-B7573FF1A26C}"/>
          </ac:spMkLst>
        </pc:spChg>
        <pc:spChg chg="mod">
          <ac:chgData name="francois walker" userId="e15f45c4e2681566" providerId="LiveId" clId="{2DDC8415-8C1B-4A1F-B7E8-38C4FD6A2103}" dt="2024-01-07T23:27:03.225" v="612" actId="6549"/>
          <ac:spMkLst>
            <pc:docMk/>
            <pc:sldMk cId="1559596418" sldId="446"/>
            <ac:spMk id="8" creationId="{00000000-0000-0000-0000-000000000000}"/>
          </ac:spMkLst>
        </pc:spChg>
        <pc:picChg chg="del">
          <ac:chgData name="francois walker" userId="e15f45c4e2681566" providerId="LiveId" clId="{2DDC8415-8C1B-4A1F-B7E8-38C4FD6A2103}" dt="2024-01-07T23:27:05.745" v="613" actId="478"/>
          <ac:picMkLst>
            <pc:docMk/>
            <pc:sldMk cId="1559596418" sldId="446"/>
            <ac:picMk id="4" creationId="{00000000-0000-0000-0000-000000000000}"/>
          </ac:picMkLst>
        </pc:picChg>
      </pc:sldChg>
      <pc:sldChg chg="del">
        <pc:chgData name="francois walker" userId="e15f45c4e2681566" providerId="LiveId" clId="{2DDC8415-8C1B-4A1F-B7E8-38C4FD6A2103}" dt="2024-01-07T23:27:27.450" v="616" actId="47"/>
        <pc:sldMkLst>
          <pc:docMk/>
          <pc:sldMk cId="1154681718" sldId="447"/>
        </pc:sldMkLst>
      </pc:sldChg>
      <pc:sldChg chg="del">
        <pc:chgData name="francois walker" userId="e15f45c4e2681566" providerId="LiveId" clId="{2DDC8415-8C1B-4A1F-B7E8-38C4FD6A2103}" dt="2024-01-07T23:27:28.545" v="617" actId="47"/>
        <pc:sldMkLst>
          <pc:docMk/>
          <pc:sldMk cId="4266061383" sldId="448"/>
        </pc:sldMkLst>
      </pc:sldChg>
      <pc:sldChg chg="del">
        <pc:chgData name="francois walker" userId="e15f45c4e2681566" providerId="LiveId" clId="{2DDC8415-8C1B-4A1F-B7E8-38C4FD6A2103}" dt="2024-01-07T23:27:30.067" v="618" actId="47"/>
        <pc:sldMkLst>
          <pc:docMk/>
          <pc:sldMk cId="895390935" sldId="449"/>
        </pc:sldMkLst>
      </pc:sldChg>
      <pc:sldChg chg="delSp modSp mod">
        <pc:chgData name="francois walker" userId="e15f45c4e2681566" providerId="LiveId" clId="{2DDC8415-8C1B-4A1F-B7E8-38C4FD6A2103}" dt="2024-01-07T23:37:48.950" v="1042" actId="14100"/>
        <pc:sldMkLst>
          <pc:docMk/>
          <pc:sldMk cId="1512662783" sldId="450"/>
        </pc:sldMkLst>
        <pc:spChg chg="mod">
          <ac:chgData name="francois walker" userId="e15f45c4e2681566" providerId="LiveId" clId="{2DDC8415-8C1B-4A1F-B7E8-38C4FD6A2103}" dt="2024-01-07T23:37:48.950" v="1042" actId="14100"/>
          <ac:spMkLst>
            <pc:docMk/>
            <pc:sldMk cId="1512662783" sldId="450"/>
            <ac:spMk id="2" creationId="{00000000-0000-0000-0000-000000000000}"/>
          </ac:spMkLst>
        </pc:spChg>
        <pc:spChg chg="mod">
          <ac:chgData name="francois walker" userId="e15f45c4e2681566" providerId="LiveId" clId="{2DDC8415-8C1B-4A1F-B7E8-38C4FD6A2103}" dt="2024-01-07T23:29:13.800" v="831" actId="6549"/>
          <ac:spMkLst>
            <pc:docMk/>
            <pc:sldMk cId="1512662783" sldId="450"/>
            <ac:spMk id="3" creationId="{00000000-0000-0000-0000-000000000000}"/>
          </ac:spMkLst>
        </pc:spChg>
        <pc:picChg chg="del">
          <ac:chgData name="francois walker" userId="e15f45c4e2681566" providerId="LiveId" clId="{2DDC8415-8C1B-4A1F-B7E8-38C4FD6A2103}" dt="2024-01-07T23:28:13.935" v="621" actId="478"/>
          <ac:picMkLst>
            <pc:docMk/>
            <pc:sldMk cId="1512662783" sldId="450"/>
            <ac:picMk id="5" creationId="{00000000-0000-0000-0000-000000000000}"/>
          </ac:picMkLst>
        </pc:picChg>
      </pc:sldChg>
      <pc:sldChg chg="del">
        <pc:chgData name="francois walker" userId="e15f45c4e2681566" providerId="LiveId" clId="{2DDC8415-8C1B-4A1F-B7E8-38C4FD6A2103}" dt="2024-01-07T23:37:59.501" v="1043" actId="47"/>
        <pc:sldMkLst>
          <pc:docMk/>
          <pc:sldMk cId="1440502185" sldId="451"/>
        </pc:sldMkLst>
      </pc:sldChg>
      <pc:sldChg chg="addSp delSp modSp mod">
        <pc:chgData name="francois walker" userId="e15f45c4e2681566" providerId="LiveId" clId="{2DDC8415-8C1B-4A1F-B7E8-38C4FD6A2103}" dt="2024-01-08T08:38:22.275" v="1426"/>
        <pc:sldMkLst>
          <pc:docMk/>
          <pc:sldMk cId="3138239793" sldId="452"/>
        </pc:sldMkLst>
        <pc:picChg chg="del">
          <ac:chgData name="francois walker" userId="e15f45c4e2681566" providerId="LiveId" clId="{2DDC8415-8C1B-4A1F-B7E8-38C4FD6A2103}" dt="2024-01-08T08:38:10.740" v="1425" actId="478"/>
          <ac:picMkLst>
            <pc:docMk/>
            <pc:sldMk cId="3138239793" sldId="452"/>
            <ac:picMk id="3" creationId="{00000000-0000-0000-0000-000000000000}"/>
          </ac:picMkLst>
        </pc:picChg>
        <pc:picChg chg="add mod">
          <ac:chgData name="francois walker" userId="e15f45c4e2681566" providerId="LiveId" clId="{2DDC8415-8C1B-4A1F-B7E8-38C4FD6A2103}" dt="2024-01-08T08:38:22.275" v="1426"/>
          <ac:picMkLst>
            <pc:docMk/>
            <pc:sldMk cId="3138239793" sldId="452"/>
            <ac:picMk id="5" creationId="{6D040AC7-554C-21A1-1324-86C91A032FD7}"/>
          </ac:picMkLst>
        </pc:picChg>
      </pc:sldChg>
      <pc:sldChg chg="addSp delSp modSp mod setBg">
        <pc:chgData name="francois walker" userId="e15f45c4e2681566" providerId="LiveId" clId="{2DDC8415-8C1B-4A1F-B7E8-38C4FD6A2103}" dt="2024-01-08T08:41:34.661" v="1458" actId="1076"/>
        <pc:sldMkLst>
          <pc:docMk/>
          <pc:sldMk cId="1090451820" sldId="453"/>
        </pc:sldMkLst>
        <pc:spChg chg="mod ord">
          <ac:chgData name="francois walker" userId="e15f45c4e2681566" providerId="LiveId" clId="{2DDC8415-8C1B-4A1F-B7E8-38C4FD6A2103}" dt="2024-01-08T08:41:30.835" v="1457" actId="27636"/>
          <ac:spMkLst>
            <pc:docMk/>
            <pc:sldMk cId="1090451820" sldId="453"/>
            <ac:spMk id="3" creationId="{00000000-0000-0000-0000-000000000000}"/>
          </ac:spMkLst>
        </pc:spChg>
        <pc:spChg chg="mod ord">
          <ac:chgData name="francois walker" userId="e15f45c4e2681566" providerId="LiveId" clId="{2DDC8415-8C1B-4A1F-B7E8-38C4FD6A2103}" dt="2024-01-08T08:41:11.764" v="1454" actId="26606"/>
          <ac:spMkLst>
            <pc:docMk/>
            <pc:sldMk cId="1090451820" sldId="453"/>
            <ac:spMk id="4" creationId="{00000000-0000-0000-0000-000000000000}"/>
          </ac:spMkLst>
        </pc:spChg>
        <pc:spChg chg="add del">
          <ac:chgData name="francois walker" userId="e15f45c4e2681566" providerId="LiveId" clId="{2DDC8415-8C1B-4A1F-B7E8-38C4FD6A2103}" dt="2024-01-08T08:41:11.764" v="1454" actId="26606"/>
          <ac:spMkLst>
            <pc:docMk/>
            <pc:sldMk cId="1090451820" sldId="453"/>
            <ac:spMk id="9" creationId="{637B2035-1FCB-439A-B421-095E136C7E07}"/>
          </ac:spMkLst>
        </pc:spChg>
        <pc:spChg chg="add del">
          <ac:chgData name="francois walker" userId="e15f45c4e2681566" providerId="LiveId" clId="{2DDC8415-8C1B-4A1F-B7E8-38C4FD6A2103}" dt="2024-01-08T08:39:04.564" v="1429" actId="26606"/>
          <ac:spMkLst>
            <pc:docMk/>
            <pc:sldMk cId="1090451820" sldId="453"/>
            <ac:spMk id="10" creationId="{04812C46-200A-4DEB-A05E-3ED6C68C2387}"/>
          </ac:spMkLst>
        </pc:spChg>
        <pc:spChg chg="add del">
          <ac:chgData name="francois walker" userId="e15f45c4e2681566" providerId="LiveId" clId="{2DDC8415-8C1B-4A1F-B7E8-38C4FD6A2103}" dt="2024-01-08T08:41:11.764" v="1454" actId="26606"/>
          <ac:spMkLst>
            <pc:docMk/>
            <pc:sldMk cId="1090451820" sldId="453"/>
            <ac:spMk id="11" creationId="{676D6CDF-C512-4739-B158-55EE955EFA39}"/>
          </ac:spMkLst>
        </pc:spChg>
        <pc:spChg chg="add del">
          <ac:chgData name="francois walker" userId="e15f45c4e2681566" providerId="LiveId" clId="{2DDC8415-8C1B-4A1F-B7E8-38C4FD6A2103}" dt="2024-01-08T08:39:04.564" v="1429" actId="26606"/>
          <ac:spMkLst>
            <pc:docMk/>
            <pc:sldMk cId="1090451820" sldId="453"/>
            <ac:spMk id="12" creationId="{D1EA859B-E555-4109-94F3-6700E046E008}"/>
          </ac:spMkLst>
        </pc:spChg>
        <pc:picChg chg="add mod">
          <ac:chgData name="francois walker" userId="e15f45c4e2681566" providerId="LiveId" clId="{2DDC8415-8C1B-4A1F-B7E8-38C4FD6A2103}" dt="2024-01-08T08:41:34.661" v="1458" actId="1076"/>
          <ac:picMkLst>
            <pc:docMk/>
            <pc:sldMk cId="1090451820" sldId="453"/>
            <ac:picMk id="2" creationId="{29B21490-C388-04E2-B7AA-537C6153DBB0}"/>
          </ac:picMkLst>
        </pc:picChg>
        <pc:picChg chg="del mod">
          <ac:chgData name="francois walker" userId="e15f45c4e2681566" providerId="LiveId" clId="{2DDC8415-8C1B-4A1F-B7E8-38C4FD6A2103}" dt="2024-01-08T08:39:08.630" v="1430" actId="478"/>
          <ac:picMkLst>
            <pc:docMk/>
            <pc:sldMk cId="1090451820" sldId="453"/>
            <ac:picMk id="5" creationId="{00000000-0000-0000-0000-000000000000}"/>
          </ac:picMkLst>
        </pc:picChg>
      </pc:sldChg>
      <pc:sldChg chg="addSp modSp mod ord">
        <pc:chgData name="francois walker" userId="e15f45c4e2681566" providerId="LiveId" clId="{2DDC8415-8C1B-4A1F-B7E8-38C4FD6A2103}" dt="2024-01-08T08:45:06.739" v="1723" actId="403"/>
        <pc:sldMkLst>
          <pc:docMk/>
          <pc:sldMk cId="3049342913" sldId="455"/>
        </pc:sldMkLst>
        <pc:spChg chg="add mod">
          <ac:chgData name="francois walker" userId="e15f45c4e2681566" providerId="LiveId" clId="{2DDC8415-8C1B-4A1F-B7E8-38C4FD6A2103}" dt="2024-01-08T08:44:33.452" v="1656" actId="208"/>
          <ac:spMkLst>
            <pc:docMk/>
            <pc:sldMk cId="3049342913" sldId="455"/>
            <ac:spMk id="3" creationId="{63EFCC24-BF4E-09B3-3CD2-227FB42F479E}"/>
          </ac:spMkLst>
        </pc:spChg>
        <pc:spChg chg="add mod">
          <ac:chgData name="francois walker" userId="e15f45c4e2681566" providerId="LiveId" clId="{2DDC8415-8C1B-4A1F-B7E8-38C4FD6A2103}" dt="2024-01-08T08:45:06.739" v="1723" actId="403"/>
          <ac:spMkLst>
            <pc:docMk/>
            <pc:sldMk cId="3049342913" sldId="455"/>
            <ac:spMk id="4" creationId="{87E1C2C5-A955-2489-1591-AF3E5A7A2954}"/>
          </ac:spMkLst>
        </pc:spChg>
      </pc:sldChg>
      <pc:sldChg chg="addSp delSp modSp mod delAnim modAnim">
        <pc:chgData name="francois walker" userId="e15f45c4e2681566" providerId="LiveId" clId="{2DDC8415-8C1B-4A1F-B7E8-38C4FD6A2103}" dt="2024-01-08T08:43:26.893" v="1647" actId="732"/>
        <pc:sldMkLst>
          <pc:docMk/>
          <pc:sldMk cId="1020590290" sldId="456"/>
        </pc:sldMkLst>
        <pc:spChg chg="del mod">
          <ac:chgData name="francois walker" userId="e15f45c4e2681566" providerId="LiveId" clId="{2DDC8415-8C1B-4A1F-B7E8-38C4FD6A2103}" dt="2024-01-08T08:42:44.776" v="1642" actId="21"/>
          <ac:spMkLst>
            <pc:docMk/>
            <pc:sldMk cId="1020590290" sldId="456"/>
            <ac:spMk id="3" creationId="{00000000-0000-0000-0000-000000000000}"/>
          </ac:spMkLst>
        </pc:spChg>
        <pc:spChg chg="del mod">
          <ac:chgData name="francois walker" userId="e15f45c4e2681566" providerId="LiveId" clId="{2DDC8415-8C1B-4A1F-B7E8-38C4FD6A2103}" dt="2024-01-08T08:42:32.239" v="1558" actId="21"/>
          <ac:spMkLst>
            <pc:docMk/>
            <pc:sldMk cId="1020590290" sldId="456"/>
            <ac:spMk id="9" creationId="{00000000-0000-0000-0000-000000000000}"/>
          </ac:spMkLst>
        </pc:spChg>
        <pc:picChg chg="add mod modCrop">
          <ac:chgData name="francois walker" userId="e15f45c4e2681566" providerId="LiveId" clId="{2DDC8415-8C1B-4A1F-B7E8-38C4FD6A2103}" dt="2024-01-08T08:43:26.893" v="1647" actId="732"/>
          <ac:picMkLst>
            <pc:docMk/>
            <pc:sldMk cId="1020590290" sldId="456"/>
            <ac:picMk id="4" creationId="{6688B0C3-7176-B9DB-CAFC-C0A09737E170}"/>
          </ac:picMkLst>
        </pc:picChg>
        <pc:picChg chg="del">
          <ac:chgData name="francois walker" userId="e15f45c4e2681566" providerId="LiveId" clId="{2DDC8415-8C1B-4A1F-B7E8-38C4FD6A2103}" dt="2024-01-08T08:42:20.056" v="1459" actId="478"/>
          <ac:picMkLst>
            <pc:docMk/>
            <pc:sldMk cId="1020590290" sldId="456"/>
            <ac:picMk id="5" creationId="{00000000-0000-0000-0000-000000000000}"/>
          </ac:picMkLst>
        </pc:picChg>
      </pc:sldChg>
      <pc:sldChg chg="del">
        <pc:chgData name="francois walker" userId="e15f45c4e2681566" providerId="LiveId" clId="{2DDC8415-8C1B-4A1F-B7E8-38C4FD6A2103}" dt="2024-01-08T08:43:34.362" v="1648" actId="47"/>
        <pc:sldMkLst>
          <pc:docMk/>
          <pc:sldMk cId="1569892054" sldId="457"/>
        </pc:sldMkLst>
      </pc:sldChg>
      <pc:sldChg chg="del">
        <pc:chgData name="francois walker" userId="e15f45c4e2681566" providerId="LiveId" clId="{2DDC8415-8C1B-4A1F-B7E8-38C4FD6A2103}" dt="2024-01-08T08:43:37.571" v="1649" actId="47"/>
        <pc:sldMkLst>
          <pc:docMk/>
          <pc:sldMk cId="2327270660" sldId="458"/>
        </pc:sldMkLst>
      </pc:sldChg>
      <pc:sldChg chg="del">
        <pc:chgData name="francois walker" userId="e15f45c4e2681566" providerId="LiveId" clId="{2DDC8415-8C1B-4A1F-B7E8-38C4FD6A2103}" dt="2024-01-08T08:46:49.810" v="1864" actId="47"/>
        <pc:sldMkLst>
          <pc:docMk/>
          <pc:sldMk cId="3552728886" sldId="459"/>
        </pc:sldMkLst>
      </pc:sldChg>
      <pc:sldChg chg="del">
        <pc:chgData name="francois walker" userId="e15f45c4e2681566" providerId="LiveId" clId="{2DDC8415-8C1B-4A1F-B7E8-38C4FD6A2103}" dt="2024-01-08T08:46:50.810" v="1865" actId="47"/>
        <pc:sldMkLst>
          <pc:docMk/>
          <pc:sldMk cId="1576331140" sldId="460"/>
        </pc:sldMkLst>
      </pc:sldChg>
      <pc:sldChg chg="del">
        <pc:chgData name="francois walker" userId="e15f45c4e2681566" providerId="LiveId" clId="{2DDC8415-8C1B-4A1F-B7E8-38C4FD6A2103}" dt="2024-01-08T08:46:51.759" v="1866" actId="47"/>
        <pc:sldMkLst>
          <pc:docMk/>
          <pc:sldMk cId="333411417" sldId="461"/>
        </pc:sldMkLst>
      </pc:sldChg>
      <pc:sldChg chg="del">
        <pc:chgData name="francois walker" userId="e15f45c4e2681566" providerId="LiveId" clId="{2DDC8415-8C1B-4A1F-B7E8-38C4FD6A2103}" dt="2024-01-08T08:46:52.637" v="1867" actId="47"/>
        <pc:sldMkLst>
          <pc:docMk/>
          <pc:sldMk cId="1062434046" sldId="462"/>
        </pc:sldMkLst>
      </pc:sldChg>
      <pc:sldChg chg="del">
        <pc:chgData name="francois walker" userId="e15f45c4e2681566" providerId="LiveId" clId="{2DDC8415-8C1B-4A1F-B7E8-38C4FD6A2103}" dt="2024-01-08T08:46:53.471" v="1868" actId="47"/>
        <pc:sldMkLst>
          <pc:docMk/>
          <pc:sldMk cId="1203028055" sldId="463"/>
        </pc:sldMkLst>
      </pc:sldChg>
      <pc:sldChg chg="del">
        <pc:chgData name="francois walker" userId="e15f45c4e2681566" providerId="LiveId" clId="{2DDC8415-8C1B-4A1F-B7E8-38C4FD6A2103}" dt="2024-01-08T08:46:54.365" v="1869" actId="47"/>
        <pc:sldMkLst>
          <pc:docMk/>
          <pc:sldMk cId="3775905971" sldId="464"/>
        </pc:sldMkLst>
      </pc:sldChg>
      <pc:sldChg chg="addSp delSp modSp mod">
        <pc:chgData name="francois walker" userId="e15f45c4e2681566" providerId="LiveId" clId="{2DDC8415-8C1B-4A1F-B7E8-38C4FD6A2103}" dt="2024-01-07T23:09:41.776" v="54" actId="1440"/>
        <pc:sldMkLst>
          <pc:docMk/>
          <pc:sldMk cId="3962806321" sldId="465"/>
        </pc:sldMkLst>
        <pc:spChg chg="mod">
          <ac:chgData name="francois walker" userId="e15f45c4e2681566" providerId="LiveId" clId="{2DDC8415-8C1B-4A1F-B7E8-38C4FD6A2103}" dt="2024-01-07T22:57:24.522" v="36" actId="207"/>
          <ac:spMkLst>
            <pc:docMk/>
            <pc:sldMk cId="3962806321" sldId="465"/>
            <ac:spMk id="11" creationId="{00000000-0000-0000-0000-000000000000}"/>
          </ac:spMkLst>
        </pc:spChg>
        <pc:spChg chg="mod">
          <ac:chgData name="francois walker" userId="e15f45c4e2681566" providerId="LiveId" clId="{2DDC8415-8C1B-4A1F-B7E8-38C4FD6A2103}" dt="2024-01-07T23:08:21.108" v="48" actId="1076"/>
          <ac:spMkLst>
            <pc:docMk/>
            <pc:sldMk cId="3962806321" sldId="465"/>
            <ac:spMk id="13" creationId="{00000000-0000-0000-0000-000000000000}"/>
          </ac:spMkLst>
        </pc:spChg>
        <pc:spChg chg="mod">
          <ac:chgData name="francois walker" userId="e15f45c4e2681566" providerId="LiveId" clId="{2DDC8415-8C1B-4A1F-B7E8-38C4FD6A2103}" dt="2024-01-07T23:08:31.365" v="50" actId="1076"/>
          <ac:spMkLst>
            <pc:docMk/>
            <pc:sldMk cId="3962806321" sldId="465"/>
            <ac:spMk id="14" creationId="{00000000-0000-0000-0000-000000000000}"/>
          </ac:spMkLst>
        </pc:spChg>
        <pc:picChg chg="del">
          <ac:chgData name="francois walker" userId="e15f45c4e2681566" providerId="LiveId" clId="{2DDC8415-8C1B-4A1F-B7E8-38C4FD6A2103}" dt="2024-01-07T22:56:39.676" v="31" actId="478"/>
          <ac:picMkLst>
            <pc:docMk/>
            <pc:sldMk cId="3962806321" sldId="465"/>
            <ac:picMk id="4" creationId="{00000000-0000-0000-0000-000000000000}"/>
          </ac:picMkLst>
        </pc:picChg>
        <pc:picChg chg="del">
          <ac:chgData name="francois walker" userId="e15f45c4e2681566" providerId="LiveId" clId="{2DDC8415-8C1B-4A1F-B7E8-38C4FD6A2103}" dt="2024-01-07T22:56:35.433" v="28" actId="478"/>
          <ac:picMkLst>
            <pc:docMk/>
            <pc:sldMk cId="3962806321" sldId="465"/>
            <ac:picMk id="5" creationId="{00000000-0000-0000-0000-000000000000}"/>
          </ac:picMkLst>
        </pc:picChg>
        <pc:picChg chg="del">
          <ac:chgData name="francois walker" userId="e15f45c4e2681566" providerId="LiveId" clId="{2DDC8415-8C1B-4A1F-B7E8-38C4FD6A2103}" dt="2024-01-07T22:56:36.960" v="29" actId="478"/>
          <ac:picMkLst>
            <pc:docMk/>
            <pc:sldMk cId="3962806321" sldId="465"/>
            <ac:picMk id="6" creationId="{00000000-0000-0000-0000-000000000000}"/>
          </ac:picMkLst>
        </pc:picChg>
        <pc:picChg chg="del">
          <ac:chgData name="francois walker" userId="e15f45c4e2681566" providerId="LiveId" clId="{2DDC8415-8C1B-4A1F-B7E8-38C4FD6A2103}" dt="2024-01-07T22:56:38.289" v="30" actId="478"/>
          <ac:picMkLst>
            <pc:docMk/>
            <pc:sldMk cId="3962806321" sldId="465"/>
            <ac:picMk id="7" creationId="{00000000-0000-0000-0000-000000000000}"/>
          </ac:picMkLst>
        </pc:picChg>
        <pc:picChg chg="add mod">
          <ac:chgData name="francois walker" userId="e15f45c4e2681566" providerId="LiveId" clId="{2DDC8415-8C1B-4A1F-B7E8-38C4FD6A2103}" dt="2024-01-07T23:08:13.466" v="46" actId="1076"/>
          <ac:picMkLst>
            <pc:docMk/>
            <pc:sldMk cId="3962806321" sldId="465"/>
            <ac:picMk id="8" creationId="{E0EA8F39-4E99-B2B5-9A82-29C1E0A921D4}"/>
          </ac:picMkLst>
        </pc:picChg>
        <pc:picChg chg="add mod">
          <ac:chgData name="francois walker" userId="e15f45c4e2681566" providerId="LiveId" clId="{2DDC8415-8C1B-4A1F-B7E8-38C4FD6A2103}" dt="2024-01-07T23:08:24.645" v="49" actId="1076"/>
          <ac:picMkLst>
            <pc:docMk/>
            <pc:sldMk cId="3962806321" sldId="465"/>
            <ac:picMk id="4098" creationId="{60C7F152-27CC-1239-2D38-697D0363A381}"/>
          </ac:picMkLst>
        </pc:picChg>
        <pc:picChg chg="add mod">
          <ac:chgData name="francois walker" userId="e15f45c4e2681566" providerId="LiveId" clId="{2DDC8415-8C1B-4A1F-B7E8-38C4FD6A2103}" dt="2024-01-07T23:09:41.776" v="54" actId="1440"/>
          <ac:picMkLst>
            <pc:docMk/>
            <pc:sldMk cId="3962806321" sldId="465"/>
            <ac:picMk id="4100" creationId="{FAE6A7CE-5538-EF80-F23E-D1F205156C1E}"/>
          </ac:picMkLst>
        </pc:picChg>
      </pc:sldChg>
      <pc:sldChg chg="del">
        <pc:chgData name="francois walker" userId="e15f45c4e2681566" providerId="LiveId" clId="{2DDC8415-8C1B-4A1F-B7E8-38C4FD6A2103}" dt="2024-01-07T23:09:49.505" v="55" actId="2696"/>
        <pc:sldMkLst>
          <pc:docMk/>
          <pc:sldMk cId="2347861272" sldId="466"/>
        </pc:sldMkLst>
      </pc:sldChg>
      <pc:sldChg chg="addSp modSp add mod">
        <pc:chgData name="francois walker" userId="e15f45c4e2681566" providerId="LiveId" clId="{2DDC8415-8C1B-4A1F-B7E8-38C4FD6A2103}" dt="2024-01-07T23:36:39.826" v="1015" actId="14100"/>
        <pc:sldMkLst>
          <pc:docMk/>
          <pc:sldMk cId="1625922940" sldId="468"/>
        </pc:sldMkLst>
        <pc:spChg chg="mod">
          <ac:chgData name="francois walker" userId="e15f45c4e2681566" providerId="LiveId" clId="{2DDC8415-8C1B-4A1F-B7E8-38C4FD6A2103}" dt="2024-01-07T23:36:35.616" v="1014" actId="1076"/>
          <ac:spMkLst>
            <pc:docMk/>
            <pc:sldMk cId="1625922940" sldId="468"/>
            <ac:spMk id="8" creationId="{00000000-0000-0000-0000-000000000000}"/>
          </ac:spMkLst>
        </pc:spChg>
        <pc:picChg chg="add mod">
          <ac:chgData name="francois walker" userId="e15f45c4e2681566" providerId="LiveId" clId="{2DDC8415-8C1B-4A1F-B7E8-38C4FD6A2103}" dt="2024-01-07T23:36:39.826" v="1015" actId="14100"/>
          <ac:picMkLst>
            <pc:docMk/>
            <pc:sldMk cId="1625922940" sldId="468"/>
            <ac:picMk id="4" creationId="{723506F3-D67C-3C1F-587C-F4BDB68A09C0}"/>
          </ac:picMkLst>
        </pc:picChg>
      </pc:sldChg>
      <pc:sldChg chg="modSp add mod ord">
        <pc:chgData name="francois walker" userId="e15f45c4e2681566" providerId="LiveId" clId="{2DDC8415-8C1B-4A1F-B7E8-38C4FD6A2103}" dt="2024-01-07T23:38:50.064" v="1149" actId="14100"/>
        <pc:sldMkLst>
          <pc:docMk/>
          <pc:sldMk cId="3597420875" sldId="469"/>
        </pc:sldMkLst>
        <pc:spChg chg="mod">
          <ac:chgData name="francois walker" userId="e15f45c4e2681566" providerId="LiveId" clId="{2DDC8415-8C1B-4A1F-B7E8-38C4FD6A2103}" dt="2024-01-07T23:38:50.064" v="1149" actId="14100"/>
          <ac:spMkLst>
            <pc:docMk/>
            <pc:sldMk cId="3597420875" sldId="469"/>
            <ac:spMk id="10" creationId="{4B363563-D022-AC4E-8EC0-6956B9AE6819}"/>
          </ac:spMkLst>
        </pc:spChg>
        <pc:spChg chg="mod">
          <ac:chgData name="francois walker" userId="e15f45c4e2681566" providerId="LiveId" clId="{2DDC8415-8C1B-4A1F-B7E8-38C4FD6A2103}" dt="2024-01-07T23:38:40.726" v="1148" actId="6549"/>
          <ac:spMkLst>
            <pc:docMk/>
            <pc:sldMk cId="3597420875" sldId="469"/>
            <ac:spMk id="11" creationId="{3820C0D1-3AA2-EEA7-BF33-630C199B10A9}"/>
          </ac:spMkLst>
        </pc:spChg>
      </pc:sldChg>
      <pc:sldChg chg="modSp add mod ord">
        <pc:chgData name="francois walker" userId="e15f45c4e2681566" providerId="LiveId" clId="{2DDC8415-8C1B-4A1F-B7E8-38C4FD6A2103}" dt="2024-01-08T08:46:18.068" v="1862" actId="14100"/>
        <pc:sldMkLst>
          <pc:docMk/>
          <pc:sldMk cId="4179937137" sldId="470"/>
        </pc:sldMkLst>
        <pc:spChg chg="mod">
          <ac:chgData name="francois walker" userId="e15f45c4e2681566" providerId="LiveId" clId="{2DDC8415-8C1B-4A1F-B7E8-38C4FD6A2103}" dt="2024-01-08T08:46:18.068" v="1862" actId="14100"/>
          <ac:spMkLst>
            <pc:docMk/>
            <pc:sldMk cId="4179937137" sldId="470"/>
            <ac:spMk id="3" creationId="{63EFCC24-BF4E-09B3-3CD2-227FB42F479E}"/>
          </ac:spMkLst>
        </pc:spChg>
        <pc:spChg chg="mod">
          <ac:chgData name="francois walker" userId="e15f45c4e2681566" providerId="LiveId" clId="{2DDC8415-8C1B-4A1F-B7E8-38C4FD6A2103}" dt="2024-01-08T08:46:12.495" v="1861" actId="6549"/>
          <ac:spMkLst>
            <pc:docMk/>
            <pc:sldMk cId="4179937137" sldId="470"/>
            <ac:spMk id="4" creationId="{87E1C2C5-A955-2489-1591-AF3E5A7A295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FA090AB-16CE-4EFB-8A8B-38C7FA94643D}" type="datetimeFigureOut">
              <a:rPr lang="en-GB" smtClean="0"/>
              <a:t>07/01/2024</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0187630-4436-45FC-9E07-69E1EFCD4A3C}" type="slidenum">
              <a:rPr lang="en-GB" smtClean="0"/>
              <a:t>‹#›</a:t>
            </a:fld>
            <a:endParaRPr lang="en-GB"/>
          </a:p>
        </p:txBody>
      </p:sp>
    </p:spTree>
    <p:extLst>
      <p:ext uri="{BB962C8B-B14F-4D97-AF65-F5344CB8AC3E}">
        <p14:creationId xmlns:p14="http://schemas.microsoft.com/office/powerpoint/2010/main" val="282455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87630-4436-45FC-9E07-69E1EFCD4A3C}" type="slidenum">
              <a:rPr lang="en-GB" smtClean="0"/>
              <a:t>17</a:t>
            </a:fld>
            <a:endParaRPr lang="en-GB"/>
          </a:p>
        </p:txBody>
      </p:sp>
    </p:spTree>
    <p:extLst>
      <p:ext uri="{BB962C8B-B14F-4D97-AF65-F5344CB8AC3E}">
        <p14:creationId xmlns:p14="http://schemas.microsoft.com/office/powerpoint/2010/main" val="31777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9C1FD2F-2438-4BE7-9C27-452C3F408513}" type="datetimeFigureOut">
              <a:rPr lang="en-GB" smtClean="0"/>
              <a:pPr/>
              <a:t>07/01/2024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A9E7CD-105A-4AD2-9F80-5DBFCD24C718}" type="slidenum">
              <a:rPr lang="en-GB" smtClean="0"/>
              <a:pPr/>
              <a:t>‹#›</a:t>
            </a:fld>
            <a:endParaRPr lang="en-GB"/>
          </a:p>
        </p:txBody>
      </p:sp>
    </p:spTree>
    <p:extLst>
      <p:ext uri="{BB962C8B-B14F-4D97-AF65-F5344CB8AC3E}">
        <p14:creationId xmlns:p14="http://schemas.microsoft.com/office/powerpoint/2010/main" val="344556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9C1FD2F-2438-4BE7-9C27-452C3F408513}" type="datetimeFigureOut">
              <a:rPr lang="en-GB" smtClean="0"/>
              <a:pPr/>
              <a:t>07/01/2024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A9E7CD-105A-4AD2-9F80-5DBFCD24C718}" type="slidenum">
              <a:rPr lang="en-GB" smtClean="0"/>
              <a:pPr/>
              <a:t>‹#›</a:t>
            </a:fld>
            <a:endParaRPr lang="en-GB"/>
          </a:p>
        </p:txBody>
      </p:sp>
    </p:spTree>
    <p:extLst>
      <p:ext uri="{BB962C8B-B14F-4D97-AF65-F5344CB8AC3E}">
        <p14:creationId xmlns:p14="http://schemas.microsoft.com/office/powerpoint/2010/main" val="175449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9C1FD2F-2438-4BE7-9C27-452C3F408513}" type="datetimeFigureOut">
              <a:rPr lang="en-GB" smtClean="0"/>
              <a:pPr/>
              <a:t>07/01/2024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A9E7CD-105A-4AD2-9F80-5DBFCD24C718}" type="slidenum">
              <a:rPr lang="en-GB" smtClean="0"/>
              <a:pPr/>
              <a:t>‹#›</a:t>
            </a:fld>
            <a:endParaRPr lang="en-GB"/>
          </a:p>
        </p:txBody>
      </p:sp>
    </p:spTree>
    <p:extLst>
      <p:ext uri="{BB962C8B-B14F-4D97-AF65-F5344CB8AC3E}">
        <p14:creationId xmlns:p14="http://schemas.microsoft.com/office/powerpoint/2010/main" val="216806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9C1FD2F-2438-4BE7-9C27-452C3F408513}" type="datetimeFigureOut">
              <a:rPr lang="en-GB" smtClean="0"/>
              <a:pPr/>
              <a:t>07/01/2024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A9E7CD-105A-4AD2-9F80-5DBFCD24C718}" type="slidenum">
              <a:rPr lang="en-GB" smtClean="0"/>
              <a:pPr/>
              <a:t>‹#›</a:t>
            </a:fld>
            <a:endParaRPr lang="en-GB"/>
          </a:p>
        </p:txBody>
      </p:sp>
    </p:spTree>
    <p:extLst>
      <p:ext uri="{BB962C8B-B14F-4D97-AF65-F5344CB8AC3E}">
        <p14:creationId xmlns:p14="http://schemas.microsoft.com/office/powerpoint/2010/main" val="67428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9C1FD2F-2438-4BE7-9C27-452C3F408513}" type="datetimeFigureOut">
              <a:rPr lang="en-GB" smtClean="0"/>
              <a:pPr/>
              <a:t>07/01/2024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A9E7CD-105A-4AD2-9F80-5DBFCD24C718}" type="slidenum">
              <a:rPr lang="en-GB" smtClean="0"/>
              <a:pPr/>
              <a:t>‹#›</a:t>
            </a:fld>
            <a:endParaRPr lang="en-GB"/>
          </a:p>
        </p:txBody>
      </p:sp>
    </p:spTree>
    <p:extLst>
      <p:ext uri="{BB962C8B-B14F-4D97-AF65-F5344CB8AC3E}">
        <p14:creationId xmlns:p14="http://schemas.microsoft.com/office/powerpoint/2010/main" val="67665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9C1FD2F-2438-4BE7-9C27-452C3F408513}" type="datetimeFigureOut">
              <a:rPr lang="en-GB" smtClean="0"/>
              <a:pPr/>
              <a:t>07/01/2024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A9E7CD-105A-4AD2-9F80-5DBFCD24C718}" type="slidenum">
              <a:rPr lang="en-GB" smtClean="0"/>
              <a:pPr/>
              <a:t>‹#›</a:t>
            </a:fld>
            <a:endParaRPr lang="en-GB"/>
          </a:p>
        </p:txBody>
      </p:sp>
    </p:spTree>
    <p:extLst>
      <p:ext uri="{BB962C8B-B14F-4D97-AF65-F5344CB8AC3E}">
        <p14:creationId xmlns:p14="http://schemas.microsoft.com/office/powerpoint/2010/main" val="3644400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9C1FD2F-2438-4BE7-9C27-452C3F408513}" type="datetimeFigureOut">
              <a:rPr lang="en-GB" smtClean="0"/>
              <a:pPr/>
              <a:t>07/01/2024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A9E7CD-105A-4AD2-9F80-5DBFCD24C718}" type="slidenum">
              <a:rPr lang="en-GB" smtClean="0"/>
              <a:pPr/>
              <a:t>‹#›</a:t>
            </a:fld>
            <a:endParaRPr lang="en-GB"/>
          </a:p>
        </p:txBody>
      </p:sp>
    </p:spTree>
    <p:extLst>
      <p:ext uri="{BB962C8B-B14F-4D97-AF65-F5344CB8AC3E}">
        <p14:creationId xmlns:p14="http://schemas.microsoft.com/office/powerpoint/2010/main" val="283147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9C1FD2F-2438-4BE7-9C27-452C3F408513}" type="datetimeFigureOut">
              <a:rPr lang="en-GB" smtClean="0"/>
              <a:pPr/>
              <a:t>07/01/2024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A9E7CD-105A-4AD2-9F80-5DBFCD24C718}" type="slidenum">
              <a:rPr lang="en-GB" smtClean="0"/>
              <a:pPr/>
              <a:t>‹#›</a:t>
            </a:fld>
            <a:endParaRPr lang="en-GB"/>
          </a:p>
        </p:txBody>
      </p:sp>
    </p:spTree>
    <p:extLst>
      <p:ext uri="{BB962C8B-B14F-4D97-AF65-F5344CB8AC3E}">
        <p14:creationId xmlns:p14="http://schemas.microsoft.com/office/powerpoint/2010/main" val="169839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1FD2F-2438-4BE7-9C27-452C3F408513}" type="datetimeFigureOut">
              <a:rPr lang="en-GB" smtClean="0"/>
              <a:pPr/>
              <a:t>07/01/2024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A9E7CD-105A-4AD2-9F80-5DBFCD24C718}" type="slidenum">
              <a:rPr lang="en-GB" smtClean="0"/>
              <a:pPr/>
              <a:t>‹#›</a:t>
            </a:fld>
            <a:endParaRPr lang="en-GB"/>
          </a:p>
        </p:txBody>
      </p:sp>
    </p:spTree>
    <p:extLst>
      <p:ext uri="{BB962C8B-B14F-4D97-AF65-F5344CB8AC3E}">
        <p14:creationId xmlns:p14="http://schemas.microsoft.com/office/powerpoint/2010/main" val="155419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9C1FD2F-2438-4BE7-9C27-452C3F408513}" type="datetimeFigureOut">
              <a:rPr lang="en-GB" smtClean="0"/>
              <a:pPr/>
              <a:t>07/01/2024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A9E7CD-105A-4AD2-9F80-5DBFCD24C718}" type="slidenum">
              <a:rPr lang="en-GB" smtClean="0"/>
              <a:pPr/>
              <a:t>‹#›</a:t>
            </a:fld>
            <a:endParaRPr lang="en-GB"/>
          </a:p>
        </p:txBody>
      </p:sp>
    </p:spTree>
    <p:extLst>
      <p:ext uri="{BB962C8B-B14F-4D97-AF65-F5344CB8AC3E}">
        <p14:creationId xmlns:p14="http://schemas.microsoft.com/office/powerpoint/2010/main" val="219554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9C1FD2F-2438-4BE7-9C27-452C3F408513}" type="datetimeFigureOut">
              <a:rPr lang="en-GB" smtClean="0"/>
              <a:pPr/>
              <a:t>07/01/2024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A9E7CD-105A-4AD2-9F80-5DBFCD24C718}" type="slidenum">
              <a:rPr lang="en-GB" smtClean="0"/>
              <a:pPr/>
              <a:t>‹#›</a:t>
            </a:fld>
            <a:endParaRPr lang="en-GB"/>
          </a:p>
        </p:txBody>
      </p:sp>
    </p:spTree>
    <p:extLst>
      <p:ext uri="{BB962C8B-B14F-4D97-AF65-F5344CB8AC3E}">
        <p14:creationId xmlns:p14="http://schemas.microsoft.com/office/powerpoint/2010/main" val="302230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1FD2F-2438-4BE7-9C27-452C3F408513}" type="datetimeFigureOut">
              <a:rPr lang="en-GB" smtClean="0"/>
              <a:pPr/>
              <a:t>07/01/2024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9E7CD-105A-4AD2-9F80-5DBFCD24C718}" type="slidenum">
              <a:rPr lang="en-GB" smtClean="0"/>
              <a:pPr/>
              <a:t>‹#›</a:t>
            </a:fld>
            <a:endParaRPr lang="en-GB"/>
          </a:p>
        </p:txBody>
      </p:sp>
    </p:spTree>
    <p:extLst>
      <p:ext uri="{BB962C8B-B14F-4D97-AF65-F5344CB8AC3E}">
        <p14:creationId xmlns:p14="http://schemas.microsoft.com/office/powerpoint/2010/main" val="4199812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CFF3F2E5-687F-9A4F-A273-F51B5BBEAC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8786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889"/>
            <a:ext cx="11856640" cy="840863"/>
          </a:xfrm>
        </p:spPr>
        <p:txBody>
          <a:bodyPr>
            <a:normAutofit fontScale="90000"/>
          </a:bodyPr>
          <a:lstStyle/>
          <a:p>
            <a:pPr algn="ctr"/>
            <a:r>
              <a:rPr lang="en-GB" sz="3600" b="1" dirty="0">
                <a:solidFill>
                  <a:srgbClr val="69BD95"/>
                </a:solidFill>
                <a:latin typeface="Arial" panose="020B0604020202020204" pitchFamily="34" charset="0"/>
              </a:rPr>
              <a:t>What predictions can you make based on the front cover?</a:t>
            </a:r>
          </a:p>
        </p:txBody>
      </p:sp>
      <p:sp>
        <p:nvSpPr>
          <p:cNvPr id="3" name="Content Placeholder 2"/>
          <p:cNvSpPr>
            <a:spLocks noGrp="1"/>
          </p:cNvSpPr>
          <p:nvPr>
            <p:ph idx="1"/>
          </p:nvPr>
        </p:nvSpPr>
        <p:spPr>
          <a:xfrm>
            <a:off x="191344" y="1412776"/>
            <a:ext cx="11737304" cy="4783386"/>
          </a:xfrm>
        </p:spPr>
        <p:txBody>
          <a:bodyPr>
            <a:normAutofit fontScale="62500" lnSpcReduction="20000"/>
          </a:bodyPr>
          <a:lstStyle/>
          <a:p>
            <a:pPr marL="0" indent="0">
              <a:lnSpc>
                <a:spcPct val="100000"/>
              </a:lnSpc>
              <a:buNone/>
            </a:pPr>
            <a:r>
              <a:rPr lang="en-GB" sz="4300" dirty="0">
                <a:solidFill>
                  <a:srgbClr val="32705D"/>
                </a:solidFill>
                <a:latin typeface="Arial" panose="020B0604020202020204" pitchFamily="34" charset="0"/>
              </a:rPr>
              <a:t>I think that…   I predict…   I imagine…</a:t>
            </a:r>
          </a:p>
          <a:p>
            <a:pPr marL="0" indent="0">
              <a:lnSpc>
                <a:spcPct val="100000"/>
              </a:lnSpc>
              <a:buNone/>
            </a:pPr>
            <a:r>
              <a:rPr lang="en-GB" sz="4300" dirty="0">
                <a:solidFill>
                  <a:srgbClr val="32705D"/>
                </a:solidFill>
                <a:latin typeface="Arial" panose="020B0604020202020204" pitchFamily="34" charset="0"/>
              </a:rPr>
              <a:t>I suppose…   I wonder if…</a:t>
            </a:r>
          </a:p>
          <a:p>
            <a:pPr marL="0" indent="0">
              <a:lnSpc>
                <a:spcPct val="100000"/>
              </a:lnSpc>
              <a:buNone/>
            </a:pPr>
            <a:endParaRPr lang="en-GB" sz="4300" dirty="0">
              <a:solidFill>
                <a:srgbClr val="32705D"/>
              </a:solidFill>
              <a:latin typeface="Arial" panose="020B0604020202020204" pitchFamily="34" charset="0"/>
            </a:endParaRPr>
          </a:p>
          <a:p>
            <a:pPr marL="0" indent="0">
              <a:lnSpc>
                <a:spcPct val="100000"/>
              </a:lnSpc>
              <a:buNone/>
            </a:pPr>
            <a:r>
              <a:rPr lang="en-GB" sz="4300" dirty="0">
                <a:solidFill>
                  <a:srgbClr val="32705D"/>
                </a:solidFill>
                <a:latin typeface="Arial" panose="020B0604020202020204" pitchFamily="34" charset="0"/>
              </a:rPr>
              <a:t>I think… this is because…</a:t>
            </a:r>
          </a:p>
          <a:p>
            <a:pPr marL="0" indent="0">
              <a:lnSpc>
                <a:spcPct val="100000"/>
              </a:lnSpc>
              <a:buNone/>
            </a:pPr>
            <a:r>
              <a:rPr lang="en-GB" sz="4300" dirty="0">
                <a:solidFill>
                  <a:srgbClr val="32705D"/>
                </a:solidFill>
                <a:latin typeface="Arial" panose="020B0604020202020204" pitchFamily="34" charset="0"/>
              </a:rPr>
              <a:t>I have based this prediction on…</a:t>
            </a:r>
          </a:p>
          <a:p>
            <a:pPr marL="0" indent="0">
              <a:lnSpc>
                <a:spcPct val="100000"/>
              </a:lnSpc>
              <a:buNone/>
            </a:pPr>
            <a:r>
              <a:rPr lang="en-GB" sz="4300" dirty="0">
                <a:solidFill>
                  <a:srgbClr val="32705D"/>
                </a:solidFill>
                <a:latin typeface="Arial" panose="020B0604020202020204" pitchFamily="34" charset="0"/>
              </a:rPr>
              <a:t>The title makes me think …</a:t>
            </a:r>
          </a:p>
          <a:p>
            <a:pPr marL="0" indent="0">
              <a:lnSpc>
                <a:spcPct val="100000"/>
              </a:lnSpc>
              <a:buNone/>
            </a:pPr>
            <a:r>
              <a:rPr lang="en-GB" sz="4300" dirty="0">
                <a:solidFill>
                  <a:srgbClr val="32705D"/>
                </a:solidFill>
                <a:latin typeface="Arial" panose="020B0604020202020204" pitchFamily="34" charset="0"/>
              </a:rPr>
              <a:t>The illustration suggests to me …</a:t>
            </a:r>
          </a:p>
          <a:p>
            <a:pPr marL="0" indent="0">
              <a:buNone/>
            </a:pPr>
            <a:endParaRPr lang="en-GB" sz="2400" b="1" dirty="0"/>
          </a:p>
          <a:p>
            <a:pPr marL="0" indent="0">
              <a:lnSpc>
                <a:spcPct val="100000"/>
              </a:lnSpc>
              <a:buNone/>
            </a:pPr>
            <a:endParaRPr lang="en-GB" sz="2400" b="1" dirty="0"/>
          </a:p>
          <a:p>
            <a:pPr marL="0" indent="0">
              <a:lnSpc>
                <a:spcPct val="100000"/>
              </a:lnSpc>
              <a:buNone/>
            </a:pPr>
            <a:endParaRPr lang="en-GB" sz="2400" dirty="0">
              <a:solidFill>
                <a:srgbClr val="32705D"/>
              </a:solidFill>
              <a:latin typeface="Arial" panose="020B0604020202020204" pitchFamily="34" charset="0"/>
            </a:endParaRPr>
          </a:p>
          <a:p>
            <a:pPr marL="0" indent="0">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r>
              <a:rPr lang="en-GB" sz="2400" dirty="0">
                <a:solidFill>
                  <a:srgbClr val="32705D"/>
                </a:solidFill>
                <a:latin typeface="Arial" panose="020B0604020202020204" pitchFamily="34" charset="0"/>
              </a:rPr>
              <a:t> </a:t>
            </a:r>
            <a:endParaRPr lang="en-GB" sz="2400" dirty="0"/>
          </a:p>
          <a:p>
            <a:pPr marL="0" indent="0">
              <a:buNone/>
            </a:pPr>
            <a:endParaRPr lang="en-GB" dirty="0">
              <a:solidFill>
                <a:srgbClr val="32705D"/>
              </a:solidFill>
              <a:latin typeface="Arial" panose="020B0604020202020204" pitchFamily="34" charset="0"/>
            </a:endParaRPr>
          </a:p>
        </p:txBody>
      </p:sp>
      <p:pic>
        <p:nvPicPr>
          <p:cNvPr id="5" name="Picture 2" descr="Thief!">
            <a:extLst>
              <a:ext uri="{FF2B5EF4-FFF2-40B4-BE49-F238E27FC236}">
                <a16:creationId xmlns:a16="http://schemas.microsoft.com/office/drawing/2014/main" id="{256F1778-3A6B-FE84-04F7-1039FDF6F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78829">
            <a:off x="7134348" y="1824322"/>
            <a:ext cx="2887713" cy="4444681"/>
          </a:xfrm>
          <a:prstGeom prst="rect">
            <a:avLst/>
          </a:prstGeom>
          <a:noFill/>
          <a:ln w="28575">
            <a:solidFill>
              <a:srgbClr val="10040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624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889"/>
            <a:ext cx="10515600" cy="840863"/>
          </a:xfrm>
        </p:spPr>
        <p:txBody>
          <a:bodyPr>
            <a:normAutofit fontScale="90000"/>
          </a:bodyPr>
          <a:lstStyle/>
          <a:p>
            <a:pPr algn="ctr"/>
            <a:r>
              <a:rPr lang="en-GB" sz="3600" b="1" dirty="0">
                <a:solidFill>
                  <a:srgbClr val="69BD95"/>
                </a:solidFill>
                <a:latin typeface="Arial" panose="020B0604020202020204" pitchFamily="34" charset="0"/>
              </a:rPr>
              <a:t>LO: </a:t>
            </a:r>
            <a:r>
              <a:rPr lang="en-US" sz="3600" b="1" dirty="0">
                <a:solidFill>
                  <a:srgbClr val="69BD95"/>
                </a:solidFill>
                <a:latin typeface="Arial" panose="020B0604020202020204" pitchFamily="34" charset="0"/>
              </a:rPr>
              <a:t>I can </a:t>
            </a:r>
            <a:r>
              <a:rPr lang="en-US" sz="3600" b="1" dirty="0" err="1">
                <a:solidFill>
                  <a:srgbClr val="69BD95"/>
                </a:solidFill>
                <a:latin typeface="Arial" panose="020B0604020202020204" pitchFamily="34" charset="0"/>
              </a:rPr>
              <a:t>analyse</a:t>
            </a:r>
            <a:r>
              <a:rPr lang="en-US" sz="3600" b="1" dirty="0">
                <a:solidFill>
                  <a:srgbClr val="69BD95"/>
                </a:solidFill>
                <a:latin typeface="Arial" panose="020B0604020202020204" pitchFamily="34" charset="0"/>
              </a:rPr>
              <a:t> a book cover and make predictions.</a:t>
            </a:r>
            <a:endParaRPr lang="en-GB" sz="3600" b="1" dirty="0">
              <a:solidFill>
                <a:srgbClr val="69BD95"/>
              </a:solidFill>
              <a:latin typeface="Arial" panose="020B0604020202020204" pitchFamily="34" charset="0"/>
            </a:endParaRPr>
          </a:p>
        </p:txBody>
      </p:sp>
      <p:sp>
        <p:nvSpPr>
          <p:cNvPr id="3" name="Content Placeholder 2"/>
          <p:cNvSpPr>
            <a:spLocks noGrp="1"/>
          </p:cNvSpPr>
          <p:nvPr>
            <p:ph idx="1"/>
          </p:nvPr>
        </p:nvSpPr>
        <p:spPr>
          <a:xfrm>
            <a:off x="191344" y="1412776"/>
            <a:ext cx="11737304" cy="4783386"/>
          </a:xfrm>
        </p:spPr>
        <p:txBody>
          <a:bodyPr>
            <a:normAutofit/>
          </a:bodyPr>
          <a:lstStyle/>
          <a:p>
            <a:pPr marL="0" indent="0" algn="ctr">
              <a:lnSpc>
                <a:spcPct val="100000"/>
              </a:lnSpc>
              <a:buNone/>
            </a:pPr>
            <a:r>
              <a:rPr lang="en-GB" sz="2400" dirty="0">
                <a:solidFill>
                  <a:srgbClr val="32705D"/>
                </a:solidFill>
                <a:latin typeface="Arial" panose="020B0604020202020204" pitchFamily="34" charset="0"/>
              </a:rPr>
              <a:t> </a:t>
            </a:r>
            <a:endParaRPr lang="en-GB" sz="2400" dirty="0"/>
          </a:p>
          <a:p>
            <a:pPr marL="0" indent="0">
              <a:buNone/>
            </a:pPr>
            <a:r>
              <a:rPr lang="en-GB" b="1" dirty="0">
                <a:solidFill>
                  <a:srgbClr val="32705D"/>
                </a:solidFill>
                <a:latin typeface="Arial" panose="020B0604020202020204" pitchFamily="34" charset="0"/>
              </a:rPr>
              <a:t>Now review the back cover and blurb.</a:t>
            </a:r>
          </a:p>
          <a:p>
            <a:pPr marL="0" indent="0">
              <a:buNone/>
            </a:pPr>
            <a:endParaRPr lang="en-GB" b="1" dirty="0">
              <a:solidFill>
                <a:srgbClr val="32705D"/>
              </a:solidFill>
              <a:latin typeface="Arial" panose="020B0604020202020204" pitchFamily="34" charset="0"/>
            </a:endParaRPr>
          </a:p>
          <a:p>
            <a:pPr marL="0" indent="0">
              <a:buNone/>
            </a:pPr>
            <a:r>
              <a:rPr lang="en-GB" dirty="0">
                <a:solidFill>
                  <a:srgbClr val="32705D"/>
                </a:solidFill>
                <a:latin typeface="Arial" panose="020B0604020202020204" pitchFamily="34" charset="0"/>
              </a:rPr>
              <a:t>TTP</a:t>
            </a:r>
          </a:p>
          <a:p>
            <a:pPr marL="0" indent="0">
              <a:buNone/>
            </a:pPr>
            <a:endParaRPr lang="en-GB" dirty="0">
              <a:solidFill>
                <a:srgbClr val="32705D"/>
              </a:solidFill>
              <a:latin typeface="Arial" panose="020B0604020202020204" pitchFamily="34" charset="0"/>
            </a:endParaRPr>
          </a:p>
          <a:p>
            <a:pPr marL="0" indent="0">
              <a:buNone/>
            </a:pPr>
            <a:r>
              <a:rPr lang="en-GB" dirty="0">
                <a:solidFill>
                  <a:srgbClr val="32705D"/>
                </a:solidFill>
                <a:latin typeface="Arial" panose="020B0604020202020204" pitchFamily="34" charset="0"/>
              </a:rPr>
              <a:t>What do you think of the book now?</a:t>
            </a:r>
          </a:p>
        </p:txBody>
      </p:sp>
      <p:pic>
        <p:nvPicPr>
          <p:cNvPr id="8" name="Picture 2" descr="Thief!">
            <a:extLst>
              <a:ext uri="{FF2B5EF4-FFF2-40B4-BE49-F238E27FC236}">
                <a16:creationId xmlns:a16="http://schemas.microsoft.com/office/drawing/2014/main" id="{CF22FB23-D527-C073-1749-B595700B4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78829">
            <a:off x="7134348" y="1824322"/>
            <a:ext cx="2887713" cy="4444681"/>
          </a:xfrm>
          <a:prstGeom prst="rect">
            <a:avLst/>
          </a:prstGeom>
          <a:noFill/>
          <a:ln w="28575">
            <a:solidFill>
              <a:srgbClr val="10040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499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889"/>
            <a:ext cx="10515600" cy="408815"/>
          </a:xfrm>
        </p:spPr>
        <p:txBody>
          <a:bodyPr>
            <a:normAutofit fontScale="90000"/>
          </a:bodyPr>
          <a:lstStyle/>
          <a:p>
            <a:pPr algn="ctr"/>
            <a:r>
              <a:rPr lang="en-GB" sz="3600" b="1" dirty="0">
                <a:solidFill>
                  <a:srgbClr val="69BD95"/>
                </a:solidFill>
                <a:latin typeface="Arial" panose="020B0604020202020204" pitchFamily="34" charset="0"/>
              </a:rPr>
              <a:t>LO: </a:t>
            </a:r>
            <a:r>
              <a:rPr lang="en-US" sz="3600" b="1" dirty="0">
                <a:solidFill>
                  <a:srgbClr val="69BD95"/>
                </a:solidFill>
                <a:latin typeface="Arial" panose="020B0604020202020204" pitchFamily="34" charset="0"/>
              </a:rPr>
              <a:t>I can </a:t>
            </a:r>
            <a:r>
              <a:rPr lang="en-US" sz="3600" b="1" dirty="0" err="1">
                <a:solidFill>
                  <a:srgbClr val="69BD95"/>
                </a:solidFill>
                <a:latin typeface="Arial" panose="020B0604020202020204" pitchFamily="34" charset="0"/>
              </a:rPr>
              <a:t>analyse</a:t>
            </a:r>
            <a:r>
              <a:rPr lang="en-US" sz="3600" b="1" dirty="0">
                <a:solidFill>
                  <a:srgbClr val="69BD95"/>
                </a:solidFill>
                <a:latin typeface="Arial" panose="020B0604020202020204" pitchFamily="34" charset="0"/>
              </a:rPr>
              <a:t> a book cover and make predictions.</a:t>
            </a:r>
            <a:endParaRPr lang="en-GB" sz="3600" b="1" dirty="0">
              <a:solidFill>
                <a:srgbClr val="69BD95"/>
              </a:solidFill>
              <a:latin typeface="Arial" panose="020B0604020202020204" pitchFamily="34" charset="0"/>
            </a:endParaRPr>
          </a:p>
        </p:txBody>
      </p:sp>
      <p:sp>
        <p:nvSpPr>
          <p:cNvPr id="3" name="Content Placeholder 2"/>
          <p:cNvSpPr>
            <a:spLocks noGrp="1"/>
          </p:cNvSpPr>
          <p:nvPr>
            <p:ph idx="1"/>
          </p:nvPr>
        </p:nvSpPr>
        <p:spPr>
          <a:xfrm>
            <a:off x="-67716" y="1484784"/>
            <a:ext cx="11924356" cy="2088232"/>
          </a:xfrm>
        </p:spPr>
        <p:txBody>
          <a:bodyPr>
            <a:normAutofit/>
          </a:bodyPr>
          <a:lstStyle/>
          <a:p>
            <a:pPr marL="0" indent="0" algn="ctr">
              <a:lnSpc>
                <a:spcPct val="100000"/>
              </a:lnSpc>
              <a:buNone/>
            </a:pPr>
            <a:r>
              <a:rPr lang="en-GB" sz="2400" b="1" dirty="0">
                <a:solidFill>
                  <a:srgbClr val="32705D"/>
                </a:solidFill>
                <a:latin typeface="Arial" panose="020B0604020202020204" pitchFamily="34" charset="0"/>
              </a:rPr>
              <a:t>Popular books often get reprinted and republished over time. You may see different editions of a book with alternate front covers.</a:t>
            </a:r>
          </a:p>
          <a:p>
            <a:pPr marL="0" indent="0" algn="ctr">
              <a:lnSpc>
                <a:spcPct val="100000"/>
              </a:lnSpc>
              <a:buNone/>
            </a:pPr>
            <a:r>
              <a:rPr lang="en-GB" sz="2400" b="1" dirty="0">
                <a:solidFill>
                  <a:srgbClr val="32705D"/>
                </a:solidFill>
                <a:latin typeface="Arial" panose="020B0604020202020204" pitchFamily="34" charset="0"/>
              </a:rPr>
              <a:t> </a:t>
            </a:r>
            <a:r>
              <a:rPr lang="en-US" sz="2400" b="1" dirty="0">
                <a:solidFill>
                  <a:srgbClr val="32705D"/>
                </a:solidFill>
                <a:latin typeface="Arial" panose="020B0604020202020204" pitchFamily="34" charset="0"/>
              </a:rPr>
              <a:t>What do you like about the covers? What don’t you like about them? How would you change the cover Thief cover?</a:t>
            </a: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endParaRPr lang="en-GB" sz="2400" dirty="0">
              <a:solidFill>
                <a:srgbClr val="32705D"/>
              </a:solidFill>
              <a:latin typeface="Arial" panose="020B0604020202020204" pitchFamily="34" charset="0"/>
            </a:endParaRPr>
          </a:p>
          <a:p>
            <a:pPr marL="0" indent="0">
              <a:buNone/>
            </a:pPr>
            <a:endParaRPr lang="en-GB" dirty="0">
              <a:solidFill>
                <a:srgbClr val="32705D"/>
              </a:solidFill>
              <a:latin typeface="Arial" panose="020B0604020202020204" pitchFamily="34" charset="0"/>
            </a:endParaRPr>
          </a:p>
        </p:txBody>
      </p:sp>
      <p:pic>
        <p:nvPicPr>
          <p:cNvPr id="4" name="Picture 2" descr="Thief!">
            <a:extLst>
              <a:ext uri="{FF2B5EF4-FFF2-40B4-BE49-F238E27FC236}">
                <a16:creationId xmlns:a16="http://schemas.microsoft.com/office/drawing/2014/main" id="{1589933D-DA33-0D97-C2B6-CD1CA1818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904" y="3201692"/>
            <a:ext cx="2144285" cy="3300419"/>
          </a:xfrm>
          <a:prstGeom prst="rect">
            <a:avLst/>
          </a:prstGeom>
          <a:noFill/>
          <a:ln w="28575">
            <a:solidFill>
              <a:srgbClr val="100402"/>
            </a:solidFill>
          </a:ln>
          <a:extLst>
            <a:ext uri="{909E8E84-426E-40DD-AFC4-6F175D3DCCD1}">
              <a14:hiddenFill xmlns:a14="http://schemas.microsoft.com/office/drawing/2010/main">
                <a:solidFill>
                  <a:srgbClr val="FFFFFF"/>
                </a:solidFill>
              </a14:hiddenFill>
            </a:ext>
          </a:extLst>
        </p:spPr>
      </p:pic>
      <p:pic>
        <p:nvPicPr>
          <p:cNvPr id="2054" name="Picture 6" descr="Thief! by Blackman, Malorie Paperback Book The Cheap Fast Free Post - Picture 1 of 2">
            <a:extLst>
              <a:ext uri="{FF2B5EF4-FFF2-40B4-BE49-F238E27FC236}">
                <a16:creationId xmlns:a16="http://schemas.microsoft.com/office/drawing/2014/main" id="{706955CA-8F9E-C911-FD1C-B67D9682E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55241">
            <a:off x="1884908" y="3485272"/>
            <a:ext cx="25336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ief! by Blackman, Malorie Paperback Book The Cheap Fast Free Post - Picture 1 of 2">
            <a:extLst>
              <a:ext uri="{FF2B5EF4-FFF2-40B4-BE49-F238E27FC236}">
                <a16:creationId xmlns:a16="http://schemas.microsoft.com/office/drawing/2014/main" id="{36C0E3CB-8E5A-4702-E645-7259993B3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3937">
            <a:off x="8138222" y="3409469"/>
            <a:ext cx="2039955" cy="342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784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889"/>
            <a:ext cx="10515600" cy="480823"/>
          </a:xfrm>
        </p:spPr>
        <p:txBody>
          <a:bodyPr>
            <a:normAutofit fontScale="90000"/>
          </a:bodyPr>
          <a:lstStyle/>
          <a:p>
            <a:pPr algn="ctr"/>
            <a:r>
              <a:rPr lang="en-GB" sz="3600" b="1" dirty="0">
                <a:solidFill>
                  <a:srgbClr val="69BD95"/>
                </a:solidFill>
                <a:latin typeface="Arial" panose="020B0604020202020204" pitchFamily="34" charset="0"/>
              </a:rPr>
              <a:t>Target Words</a:t>
            </a:r>
          </a:p>
        </p:txBody>
      </p:sp>
      <p:sp>
        <p:nvSpPr>
          <p:cNvPr id="3" name="Content Placeholder 2"/>
          <p:cNvSpPr>
            <a:spLocks noGrp="1"/>
          </p:cNvSpPr>
          <p:nvPr>
            <p:ph idx="1"/>
          </p:nvPr>
        </p:nvSpPr>
        <p:spPr>
          <a:xfrm>
            <a:off x="191344" y="1412776"/>
            <a:ext cx="11737304" cy="4783386"/>
          </a:xfrm>
        </p:spPr>
        <p:txBody>
          <a:bodyPr>
            <a:normAutofit/>
          </a:bodyPr>
          <a:lstStyle/>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r>
              <a:rPr lang="en-GB" sz="2400" dirty="0">
                <a:solidFill>
                  <a:srgbClr val="32705D"/>
                </a:solidFill>
                <a:latin typeface="Arial" panose="020B0604020202020204" pitchFamily="34" charset="0"/>
              </a:rPr>
              <a:t> </a:t>
            </a:r>
            <a:endParaRPr lang="en-GB" sz="2400" dirty="0"/>
          </a:p>
          <a:p>
            <a:pPr marL="0" indent="0">
              <a:buNone/>
            </a:pPr>
            <a:endParaRPr lang="en-GB" dirty="0">
              <a:solidFill>
                <a:srgbClr val="32705D"/>
              </a:solidFill>
              <a:latin typeface="Arial" panose="020B0604020202020204" pitchFamily="34" charset="0"/>
            </a:endParaRPr>
          </a:p>
        </p:txBody>
      </p:sp>
      <p:sp>
        <p:nvSpPr>
          <p:cNvPr id="11" name="TextBox 10"/>
          <p:cNvSpPr txBox="1"/>
          <p:nvPr/>
        </p:nvSpPr>
        <p:spPr>
          <a:xfrm>
            <a:off x="335360" y="1327746"/>
            <a:ext cx="2088232" cy="589072"/>
          </a:xfrm>
          <a:prstGeom prst="rect">
            <a:avLst/>
          </a:prstGeom>
          <a:noFill/>
        </p:spPr>
        <p:txBody>
          <a:bodyPr wrap="square" rtlCol="0">
            <a:spAutoFit/>
          </a:bodyPr>
          <a:lstStyle/>
          <a:p>
            <a:pPr lvl="0" algn="ctr" defTabSz="457200" fontAlgn="base">
              <a:lnSpc>
                <a:spcPct val="150000"/>
              </a:lnSpc>
            </a:pPr>
            <a:r>
              <a:rPr lang="en-US" sz="2400" b="1" dirty="0">
                <a:solidFill>
                  <a:srgbClr val="32705D"/>
                </a:solidFill>
              </a:rPr>
              <a:t>exasperation</a:t>
            </a:r>
          </a:p>
        </p:txBody>
      </p:sp>
      <p:sp>
        <p:nvSpPr>
          <p:cNvPr id="13" name="TextBox 12"/>
          <p:cNvSpPr txBox="1"/>
          <p:nvPr/>
        </p:nvSpPr>
        <p:spPr>
          <a:xfrm>
            <a:off x="4066654" y="5886969"/>
            <a:ext cx="2088232" cy="589072"/>
          </a:xfrm>
          <a:prstGeom prst="rect">
            <a:avLst/>
          </a:prstGeom>
          <a:noFill/>
        </p:spPr>
        <p:txBody>
          <a:bodyPr wrap="square" rtlCol="0">
            <a:spAutoFit/>
          </a:bodyPr>
          <a:lstStyle/>
          <a:p>
            <a:pPr lvl="0" algn="ctr" defTabSz="457200" fontAlgn="base">
              <a:lnSpc>
                <a:spcPct val="150000"/>
              </a:lnSpc>
            </a:pPr>
            <a:r>
              <a:rPr lang="en-US" sz="2400" b="1" dirty="0">
                <a:solidFill>
                  <a:srgbClr val="32705D"/>
                </a:solidFill>
              </a:rPr>
              <a:t>sallow</a:t>
            </a:r>
          </a:p>
        </p:txBody>
      </p:sp>
      <p:sp>
        <p:nvSpPr>
          <p:cNvPr id="14" name="TextBox 13"/>
          <p:cNvSpPr txBox="1"/>
          <p:nvPr/>
        </p:nvSpPr>
        <p:spPr>
          <a:xfrm>
            <a:off x="9582674" y="1655024"/>
            <a:ext cx="2088232" cy="589072"/>
          </a:xfrm>
          <a:prstGeom prst="rect">
            <a:avLst/>
          </a:prstGeom>
          <a:noFill/>
        </p:spPr>
        <p:txBody>
          <a:bodyPr wrap="square" rtlCol="0">
            <a:spAutoFit/>
          </a:bodyPr>
          <a:lstStyle/>
          <a:p>
            <a:pPr lvl="0" algn="ctr" defTabSz="457200" fontAlgn="base">
              <a:lnSpc>
                <a:spcPct val="150000"/>
              </a:lnSpc>
            </a:pPr>
            <a:r>
              <a:rPr lang="en-US" sz="2400" b="1" dirty="0">
                <a:solidFill>
                  <a:srgbClr val="32705D"/>
                </a:solidFill>
              </a:rPr>
              <a:t>shrouded</a:t>
            </a:r>
          </a:p>
        </p:txBody>
      </p:sp>
      <p:pic>
        <p:nvPicPr>
          <p:cNvPr id="5" name="Picture 19">
            <a:extLst>
              <a:ext uri="{FF2B5EF4-FFF2-40B4-BE49-F238E27FC236}">
                <a16:creationId xmlns:a16="http://schemas.microsoft.com/office/drawing/2014/main" id="{DCB169B8-073D-8CA2-18D7-FFF8765EFA41}"/>
              </a:ext>
            </a:extLst>
          </p:cNvPr>
          <p:cNvPicPr>
            <a:picLocks noChangeAspect="1"/>
          </p:cNvPicPr>
          <p:nvPr/>
        </p:nvPicPr>
        <p:blipFill>
          <a:blip r:embed="rId2"/>
          <a:stretch>
            <a:fillRect/>
          </a:stretch>
        </p:blipFill>
        <p:spPr>
          <a:xfrm>
            <a:off x="860996" y="2000204"/>
            <a:ext cx="3495386" cy="28575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20" descr="A picture containing outdoor, day, distance&#10;&#10;Description automatically generated">
            <a:extLst>
              <a:ext uri="{FF2B5EF4-FFF2-40B4-BE49-F238E27FC236}">
                <a16:creationId xmlns:a16="http://schemas.microsoft.com/office/drawing/2014/main" id="{8B56D0B3-AB65-D956-904D-6F146998B9D7}"/>
              </a:ext>
            </a:extLst>
          </p:cNvPr>
          <p:cNvPicPr>
            <a:picLocks noChangeAspect="1"/>
          </p:cNvPicPr>
          <p:nvPr/>
        </p:nvPicPr>
        <p:blipFill>
          <a:blip r:embed="rId3"/>
          <a:stretch>
            <a:fillRect/>
          </a:stretch>
        </p:blipFill>
        <p:spPr>
          <a:xfrm>
            <a:off x="5447928" y="1562429"/>
            <a:ext cx="3877004" cy="25509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4" name="Picture 2" descr="Image result for sallow face">
            <a:extLst>
              <a:ext uri="{FF2B5EF4-FFF2-40B4-BE49-F238E27FC236}">
                <a16:creationId xmlns:a16="http://schemas.microsoft.com/office/drawing/2014/main" id="{EAE9C649-478E-B5E4-0870-0FEE2BFC8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250" y="4584251"/>
            <a:ext cx="2940900" cy="21737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264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889"/>
            <a:ext cx="10515600" cy="480823"/>
          </a:xfrm>
        </p:spPr>
        <p:txBody>
          <a:bodyPr>
            <a:normAutofit fontScale="90000"/>
          </a:bodyPr>
          <a:lstStyle/>
          <a:p>
            <a:pPr algn="ctr"/>
            <a:r>
              <a:rPr lang="en-GB" sz="3600" b="1" dirty="0">
                <a:solidFill>
                  <a:srgbClr val="69BD95"/>
                </a:solidFill>
                <a:latin typeface="Arial" panose="020B0604020202020204" pitchFamily="34" charset="0"/>
              </a:rPr>
              <a:t>LO: </a:t>
            </a:r>
            <a:r>
              <a:rPr lang="en-US" sz="3600" b="1" dirty="0">
                <a:solidFill>
                  <a:srgbClr val="69BD95"/>
                </a:solidFill>
                <a:latin typeface="Arial" panose="020B0604020202020204" pitchFamily="34" charset="0"/>
              </a:rPr>
              <a:t>I can </a:t>
            </a:r>
            <a:r>
              <a:rPr lang="en-US" sz="3600" b="1" dirty="0" err="1">
                <a:solidFill>
                  <a:srgbClr val="69BD95"/>
                </a:solidFill>
                <a:latin typeface="Arial" panose="020B0604020202020204" pitchFamily="34" charset="0"/>
              </a:rPr>
              <a:t>analyse</a:t>
            </a:r>
            <a:r>
              <a:rPr lang="en-US" sz="3600" b="1" dirty="0">
                <a:solidFill>
                  <a:srgbClr val="69BD95"/>
                </a:solidFill>
                <a:latin typeface="Arial" panose="020B0604020202020204" pitchFamily="34" charset="0"/>
              </a:rPr>
              <a:t> a book cover and make predictions.</a:t>
            </a:r>
            <a:endParaRPr lang="en-GB" sz="3600" b="1" dirty="0">
              <a:solidFill>
                <a:srgbClr val="69BD95"/>
              </a:solidFill>
              <a:latin typeface="Arial" panose="020B0604020202020204" pitchFamily="34" charset="0"/>
            </a:endParaRPr>
          </a:p>
        </p:txBody>
      </p:sp>
      <p:sp>
        <p:nvSpPr>
          <p:cNvPr id="3" name="Content Placeholder 2"/>
          <p:cNvSpPr>
            <a:spLocks noGrp="1"/>
          </p:cNvSpPr>
          <p:nvPr>
            <p:ph idx="1"/>
          </p:nvPr>
        </p:nvSpPr>
        <p:spPr>
          <a:xfrm>
            <a:off x="191344" y="1412776"/>
            <a:ext cx="11737304" cy="4783386"/>
          </a:xfrm>
        </p:spPr>
        <p:txBody>
          <a:bodyPr>
            <a:normAutofit/>
          </a:bodyPr>
          <a:lstStyle/>
          <a:p>
            <a:pPr marL="0" indent="0" algn="ctr">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r>
              <a:rPr lang="en-GB" sz="2400" dirty="0">
                <a:solidFill>
                  <a:srgbClr val="32705D"/>
                </a:solidFill>
                <a:latin typeface="Arial" panose="020B0604020202020204" pitchFamily="34" charset="0"/>
              </a:rPr>
              <a:t> </a:t>
            </a:r>
            <a:endParaRPr lang="en-GB" sz="2400" dirty="0"/>
          </a:p>
          <a:p>
            <a:pPr marL="0" indent="0">
              <a:buNone/>
            </a:pPr>
            <a:endParaRPr lang="en-GB" dirty="0">
              <a:solidFill>
                <a:srgbClr val="32705D"/>
              </a:solidFill>
              <a:latin typeface="Arial" panose="020B0604020202020204" pitchFamily="34" charset="0"/>
            </a:endParaRPr>
          </a:p>
        </p:txBody>
      </p:sp>
      <p:sp>
        <p:nvSpPr>
          <p:cNvPr id="11" name="TextBox 10"/>
          <p:cNvSpPr txBox="1"/>
          <p:nvPr/>
        </p:nvSpPr>
        <p:spPr>
          <a:xfrm>
            <a:off x="335360" y="1327746"/>
            <a:ext cx="2088232" cy="589072"/>
          </a:xfrm>
          <a:prstGeom prst="rect">
            <a:avLst/>
          </a:prstGeom>
          <a:noFill/>
        </p:spPr>
        <p:txBody>
          <a:bodyPr wrap="square" rtlCol="0">
            <a:spAutoFit/>
          </a:bodyPr>
          <a:lstStyle/>
          <a:p>
            <a:pPr lvl="0" algn="ctr" defTabSz="457200" fontAlgn="base">
              <a:lnSpc>
                <a:spcPct val="150000"/>
              </a:lnSpc>
            </a:pPr>
            <a:r>
              <a:rPr lang="en-US" sz="2400" b="1" dirty="0">
                <a:solidFill>
                  <a:srgbClr val="32705D"/>
                </a:solidFill>
              </a:rPr>
              <a:t>protested</a:t>
            </a:r>
          </a:p>
        </p:txBody>
      </p:sp>
      <p:sp>
        <p:nvSpPr>
          <p:cNvPr id="13" name="TextBox 12"/>
          <p:cNvSpPr txBox="1"/>
          <p:nvPr/>
        </p:nvSpPr>
        <p:spPr>
          <a:xfrm>
            <a:off x="2429868" y="5196819"/>
            <a:ext cx="1776837" cy="589072"/>
          </a:xfrm>
          <a:prstGeom prst="rect">
            <a:avLst/>
          </a:prstGeom>
          <a:noFill/>
        </p:spPr>
        <p:txBody>
          <a:bodyPr wrap="square" rtlCol="0">
            <a:spAutoFit/>
          </a:bodyPr>
          <a:lstStyle/>
          <a:p>
            <a:pPr lvl="0" algn="ctr" defTabSz="457200" fontAlgn="base">
              <a:lnSpc>
                <a:spcPct val="150000"/>
              </a:lnSpc>
            </a:pPr>
            <a:r>
              <a:rPr lang="en-US" sz="2400" b="1" dirty="0">
                <a:solidFill>
                  <a:srgbClr val="32705D"/>
                </a:solidFill>
              </a:rPr>
              <a:t>churned</a:t>
            </a:r>
          </a:p>
        </p:txBody>
      </p:sp>
      <p:sp>
        <p:nvSpPr>
          <p:cNvPr id="14" name="TextBox 13"/>
          <p:cNvSpPr txBox="1"/>
          <p:nvPr/>
        </p:nvSpPr>
        <p:spPr>
          <a:xfrm>
            <a:off x="7248128" y="1328912"/>
            <a:ext cx="4038469" cy="589072"/>
          </a:xfrm>
          <a:prstGeom prst="rect">
            <a:avLst/>
          </a:prstGeom>
          <a:noFill/>
        </p:spPr>
        <p:txBody>
          <a:bodyPr wrap="square" rtlCol="0">
            <a:spAutoFit/>
          </a:bodyPr>
          <a:lstStyle/>
          <a:p>
            <a:pPr lvl="0" algn="ctr" defTabSz="457200" fontAlgn="base">
              <a:lnSpc>
                <a:spcPct val="150000"/>
              </a:lnSpc>
            </a:pPr>
            <a:r>
              <a:rPr lang="en-US" sz="2400" b="1" dirty="0">
                <a:solidFill>
                  <a:srgbClr val="32705D"/>
                </a:solidFill>
              </a:rPr>
              <a:t>ominously</a:t>
            </a:r>
          </a:p>
        </p:txBody>
      </p:sp>
      <p:pic>
        <p:nvPicPr>
          <p:cNvPr id="8" name="Picture 21" descr="A picture containing indoor, tub, bathtub, bath&#10;&#10;Description automatically generated">
            <a:extLst>
              <a:ext uri="{FF2B5EF4-FFF2-40B4-BE49-F238E27FC236}">
                <a16:creationId xmlns:a16="http://schemas.microsoft.com/office/drawing/2014/main" id="{E0EA8F39-4E99-B2B5-9A82-29C1E0A921D4}"/>
              </a:ext>
            </a:extLst>
          </p:cNvPr>
          <p:cNvPicPr>
            <a:picLocks noChangeAspect="1"/>
          </p:cNvPicPr>
          <p:nvPr/>
        </p:nvPicPr>
        <p:blipFill>
          <a:blip r:embed="rId2"/>
          <a:stretch>
            <a:fillRect/>
          </a:stretch>
        </p:blipFill>
        <p:spPr>
          <a:xfrm>
            <a:off x="4151784" y="3970227"/>
            <a:ext cx="4335007" cy="25318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098" name="Picture 2" descr="Image result for protested">
            <a:extLst>
              <a:ext uri="{FF2B5EF4-FFF2-40B4-BE49-F238E27FC236}">
                <a16:creationId xmlns:a16="http://schemas.microsoft.com/office/drawing/2014/main" id="{60C7F152-27CC-1239-2D38-697D0363A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81" y="2059688"/>
            <a:ext cx="3841601" cy="25610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4100" name="Picture 4" descr="My ominously beautiful bike trail the other day : pics">
            <a:extLst>
              <a:ext uri="{FF2B5EF4-FFF2-40B4-BE49-F238E27FC236}">
                <a16:creationId xmlns:a16="http://schemas.microsoft.com/office/drawing/2014/main" id="{FAE6A7CE-5538-EF80-F23E-D1F205156C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312" y="1916818"/>
            <a:ext cx="2841780" cy="37890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80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3"/>
            <a:ext cx="10515600" cy="552674"/>
          </a:xfrm>
        </p:spPr>
        <p:txBody>
          <a:bodyPr>
            <a:normAutofit fontScale="90000"/>
          </a:bodyPr>
          <a:lstStyle/>
          <a:p>
            <a:pPr algn="ctr"/>
            <a:r>
              <a:rPr lang="en-GB" sz="4000" b="1" dirty="0">
                <a:solidFill>
                  <a:srgbClr val="69BD95"/>
                </a:solidFill>
                <a:latin typeface="Arial" panose="020B0604020202020204" pitchFamily="34" charset="0"/>
              </a:rPr>
              <a:t>Target words – Oxford dictionary definitions</a:t>
            </a:r>
            <a:br>
              <a:rPr lang="en-US" dirty="0"/>
            </a:br>
            <a:endParaRPr lang="en-GB" dirty="0"/>
          </a:p>
        </p:txBody>
      </p:sp>
      <p:sp>
        <p:nvSpPr>
          <p:cNvPr id="8" name="Content Placeholder 7">
            <a:extLst>
              <a:ext uri="{FF2B5EF4-FFF2-40B4-BE49-F238E27FC236}">
                <a16:creationId xmlns:a16="http://schemas.microsoft.com/office/drawing/2014/main" id="{2F64FD3E-A6EA-CB44-935E-BF79E40020A2}"/>
              </a:ext>
            </a:extLst>
          </p:cNvPr>
          <p:cNvSpPr>
            <a:spLocks noGrp="1"/>
          </p:cNvSpPr>
          <p:nvPr>
            <p:ph idx="1"/>
          </p:nvPr>
        </p:nvSpPr>
        <p:spPr>
          <a:xfrm>
            <a:off x="2927648" y="1772816"/>
            <a:ext cx="6624736" cy="5268243"/>
          </a:xfrm>
        </p:spPr>
        <p:txBody>
          <a:bodyPr>
            <a:normAutofit/>
          </a:bodyPr>
          <a:lstStyle/>
          <a:p>
            <a:pPr marL="0" indent="0" algn="ctr" defTabSz="457200">
              <a:buNone/>
            </a:pPr>
            <a:r>
              <a:rPr lang="en-US" sz="2800" dirty="0">
                <a:solidFill>
                  <a:srgbClr val="32705D"/>
                </a:solidFill>
                <a:ea typeface="+mn-lt"/>
                <a:cs typeface="+mn-lt"/>
              </a:rPr>
              <a:t>A feeling of intense irritation or annoyance.</a:t>
            </a:r>
            <a:endParaRPr lang="en-US" dirty="0">
              <a:solidFill>
                <a:srgbClr val="32705D"/>
              </a:solidFill>
            </a:endParaRPr>
          </a:p>
          <a:p>
            <a:pPr marL="0" indent="0">
              <a:lnSpc>
                <a:spcPct val="100000"/>
              </a:lnSpc>
              <a:buNone/>
            </a:pPr>
            <a:endParaRPr lang="en-GB" dirty="0">
              <a:solidFill>
                <a:srgbClr val="32705D"/>
              </a:solidFill>
              <a:latin typeface="Arial" panose="020B0604020202020204" pitchFamily="34" charset="0"/>
            </a:endParaRPr>
          </a:p>
          <a:p>
            <a:pPr marL="0" indent="0">
              <a:lnSpc>
                <a:spcPct val="100000"/>
              </a:lnSpc>
              <a:buNone/>
            </a:pPr>
            <a:r>
              <a:rPr lang="en-US" sz="2800" dirty="0">
                <a:solidFill>
                  <a:srgbClr val="32705D"/>
                </a:solidFill>
                <a:ea typeface="+mn-lt"/>
                <a:cs typeface="+mn-lt"/>
              </a:rPr>
              <a:t>An adjective to describe a person's face or complexion as an unhealthy yellow or pale brown </a:t>
            </a:r>
            <a:r>
              <a:rPr lang="en-US" sz="2800" dirty="0" err="1">
                <a:solidFill>
                  <a:srgbClr val="32705D"/>
                </a:solidFill>
                <a:ea typeface="+mn-lt"/>
                <a:cs typeface="+mn-lt"/>
              </a:rPr>
              <a:t>colour</a:t>
            </a:r>
            <a:r>
              <a:rPr lang="en-US" sz="2800" dirty="0">
                <a:solidFill>
                  <a:srgbClr val="32705D"/>
                </a:solidFill>
                <a:ea typeface="+mn-lt"/>
                <a:cs typeface="+mn-lt"/>
              </a:rPr>
              <a:t>.</a:t>
            </a:r>
            <a:endParaRPr lang="en-US" dirty="0">
              <a:solidFill>
                <a:srgbClr val="32705D"/>
              </a:solidFill>
              <a:cs typeface="Calibri"/>
            </a:endParaRPr>
          </a:p>
          <a:p>
            <a:pPr lvl="0">
              <a:lnSpc>
                <a:spcPct val="100000"/>
              </a:lnSpc>
            </a:pPr>
            <a:endParaRPr lang="en-GB" dirty="0">
              <a:solidFill>
                <a:srgbClr val="32705D"/>
              </a:solidFill>
              <a:latin typeface="Arial" panose="020B0604020202020204" pitchFamily="34" charset="0"/>
            </a:endParaRPr>
          </a:p>
          <a:p>
            <a:pPr marL="0" indent="0">
              <a:buNone/>
            </a:pPr>
            <a:r>
              <a:rPr lang="en-US" sz="2800" dirty="0">
                <a:solidFill>
                  <a:srgbClr val="32705D"/>
                </a:solidFill>
                <a:ea typeface="+mn-lt"/>
                <a:cs typeface="+mn-lt"/>
              </a:rPr>
              <a:t>Cover or envelop so as to conceal from view.</a:t>
            </a:r>
            <a:endParaRPr lang="en-US" dirty="0">
              <a:solidFill>
                <a:srgbClr val="32705D"/>
              </a:solidFill>
            </a:endParaRPr>
          </a:p>
          <a:p>
            <a:pPr marL="0" indent="0">
              <a:buNone/>
            </a:pPr>
            <a:endParaRPr lang="en-US" dirty="0"/>
          </a:p>
        </p:txBody>
      </p:sp>
      <p:sp>
        <p:nvSpPr>
          <p:cNvPr id="3" name="Rounded Rectangle 2"/>
          <p:cNvSpPr/>
          <p:nvPr/>
        </p:nvSpPr>
        <p:spPr>
          <a:xfrm>
            <a:off x="369262" y="1881209"/>
            <a:ext cx="2304256" cy="432048"/>
          </a:xfrm>
          <a:prstGeom prst="roundRect">
            <a:avLst/>
          </a:prstGeom>
          <a:solidFill>
            <a:srgbClr val="295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lnSpc>
                <a:spcPct val="150000"/>
              </a:lnSpc>
            </a:pPr>
            <a:r>
              <a:rPr lang="en-US" sz="1800" b="1" dirty="0">
                <a:ea typeface="+mn-lt"/>
                <a:cs typeface="+mn-lt"/>
              </a:rPr>
              <a:t>exasperation</a:t>
            </a:r>
            <a:endParaRPr lang="en-US" dirty="0"/>
          </a:p>
        </p:txBody>
      </p:sp>
      <p:sp>
        <p:nvSpPr>
          <p:cNvPr id="13" name="Rounded Rectangle 12"/>
          <p:cNvSpPr/>
          <p:nvPr/>
        </p:nvSpPr>
        <p:spPr>
          <a:xfrm>
            <a:off x="377820" y="4797152"/>
            <a:ext cx="2304256" cy="432048"/>
          </a:xfrm>
          <a:prstGeom prst="roundRect">
            <a:avLst/>
          </a:prstGeom>
          <a:solidFill>
            <a:srgbClr val="295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lnSpc>
                <a:spcPct val="150000"/>
              </a:lnSpc>
            </a:pPr>
            <a:r>
              <a:rPr lang="en-US" sz="1800" b="1" dirty="0">
                <a:ea typeface="+mn-lt"/>
                <a:cs typeface="+mn-lt"/>
              </a:rPr>
              <a:t>shrouded</a:t>
            </a:r>
            <a:endParaRPr lang="en-US" dirty="0"/>
          </a:p>
        </p:txBody>
      </p:sp>
      <p:sp>
        <p:nvSpPr>
          <p:cNvPr id="16" name="Rounded Rectangle 15"/>
          <p:cNvSpPr/>
          <p:nvPr/>
        </p:nvSpPr>
        <p:spPr>
          <a:xfrm>
            <a:off x="369262" y="2961350"/>
            <a:ext cx="2304256" cy="432048"/>
          </a:xfrm>
          <a:prstGeom prst="roundRect">
            <a:avLst/>
          </a:prstGeom>
          <a:solidFill>
            <a:srgbClr val="295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lnSpc>
                <a:spcPct val="150000"/>
              </a:lnSpc>
            </a:pPr>
            <a:r>
              <a:rPr lang="en-US" sz="1800" b="1" dirty="0">
                <a:ea typeface="+mn-lt"/>
                <a:cs typeface="+mn-lt"/>
              </a:rPr>
              <a:t>sallow</a:t>
            </a:r>
            <a:endParaRPr lang="en-US" dirty="0"/>
          </a:p>
        </p:txBody>
      </p:sp>
    </p:spTree>
    <p:extLst>
      <p:ext uri="{BB962C8B-B14F-4D97-AF65-F5344CB8AC3E}">
        <p14:creationId xmlns:p14="http://schemas.microsoft.com/office/powerpoint/2010/main" val="317790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3"/>
            <a:ext cx="10515600" cy="552674"/>
          </a:xfrm>
        </p:spPr>
        <p:txBody>
          <a:bodyPr>
            <a:normAutofit fontScale="90000"/>
          </a:bodyPr>
          <a:lstStyle/>
          <a:p>
            <a:pPr algn="ctr"/>
            <a:r>
              <a:rPr lang="en-GB" sz="4000" b="1" dirty="0">
                <a:solidFill>
                  <a:srgbClr val="69BD95"/>
                </a:solidFill>
                <a:latin typeface="Arial" panose="020B0604020202020204" pitchFamily="34" charset="0"/>
              </a:rPr>
              <a:t>Target words – Oxford dictionary definitions</a:t>
            </a:r>
            <a:br>
              <a:rPr lang="en-US" dirty="0"/>
            </a:br>
            <a:endParaRPr lang="en-GB" dirty="0"/>
          </a:p>
        </p:txBody>
      </p:sp>
      <p:sp>
        <p:nvSpPr>
          <p:cNvPr id="8" name="Content Placeholder 7">
            <a:extLst>
              <a:ext uri="{FF2B5EF4-FFF2-40B4-BE49-F238E27FC236}">
                <a16:creationId xmlns:a16="http://schemas.microsoft.com/office/drawing/2014/main" id="{2F64FD3E-A6EA-CB44-935E-BF79E40020A2}"/>
              </a:ext>
            </a:extLst>
          </p:cNvPr>
          <p:cNvSpPr>
            <a:spLocks noGrp="1"/>
          </p:cNvSpPr>
          <p:nvPr>
            <p:ph idx="1"/>
          </p:nvPr>
        </p:nvSpPr>
        <p:spPr>
          <a:xfrm>
            <a:off x="2927648" y="1772816"/>
            <a:ext cx="8784976" cy="5268243"/>
          </a:xfrm>
        </p:spPr>
        <p:txBody>
          <a:bodyPr>
            <a:normAutofit/>
          </a:bodyPr>
          <a:lstStyle/>
          <a:p>
            <a:pPr marL="0" indent="0">
              <a:lnSpc>
                <a:spcPct val="100000"/>
              </a:lnSpc>
              <a:buNone/>
            </a:pPr>
            <a:r>
              <a:rPr lang="en-US" sz="2800" dirty="0">
                <a:solidFill>
                  <a:srgbClr val="32705D"/>
                </a:solidFill>
                <a:ea typeface="+mn-lt"/>
                <a:cs typeface="+mn-lt"/>
              </a:rPr>
              <a:t>Express an objection to what someone has said or done</a:t>
            </a:r>
            <a:endParaRPr lang="en-US" dirty="0">
              <a:solidFill>
                <a:srgbClr val="32705D"/>
              </a:solidFill>
            </a:endParaRPr>
          </a:p>
          <a:p>
            <a:pPr>
              <a:lnSpc>
                <a:spcPct val="100000"/>
              </a:lnSpc>
            </a:pPr>
            <a:endParaRPr lang="en-GB" dirty="0">
              <a:solidFill>
                <a:srgbClr val="32705D"/>
              </a:solidFill>
              <a:latin typeface="Arial" panose="020B0604020202020204" pitchFamily="34" charset="0"/>
            </a:endParaRPr>
          </a:p>
          <a:p>
            <a:pPr marL="0" indent="0">
              <a:lnSpc>
                <a:spcPct val="100000"/>
              </a:lnSpc>
              <a:buNone/>
            </a:pPr>
            <a:r>
              <a:rPr lang="en-US" sz="2800" dirty="0">
                <a:solidFill>
                  <a:srgbClr val="32705D"/>
                </a:solidFill>
                <a:cs typeface="Calibri"/>
              </a:rPr>
              <a:t>To </a:t>
            </a:r>
            <a:r>
              <a:rPr lang="en-US" sz="2800" dirty="0">
                <a:solidFill>
                  <a:srgbClr val="32705D"/>
                </a:solidFill>
                <a:ea typeface="+mn-lt"/>
                <a:cs typeface="+mn-lt"/>
              </a:rPr>
              <a:t>suggest that something bad is going to happen.</a:t>
            </a:r>
            <a:endParaRPr lang="en-US" sz="2800" dirty="0">
              <a:solidFill>
                <a:srgbClr val="32705D"/>
              </a:solidFill>
              <a:cs typeface="Calibri"/>
            </a:endParaRPr>
          </a:p>
          <a:p>
            <a:pPr marL="0" lvl="0" indent="0">
              <a:lnSpc>
                <a:spcPct val="100000"/>
              </a:lnSpc>
              <a:buNone/>
            </a:pPr>
            <a:endParaRPr lang="en-GB" dirty="0">
              <a:solidFill>
                <a:srgbClr val="32705D"/>
              </a:solidFill>
              <a:latin typeface="Arial" panose="020B0604020202020204" pitchFamily="34" charset="0"/>
            </a:endParaRPr>
          </a:p>
          <a:p>
            <a:pPr marL="0" indent="0">
              <a:lnSpc>
                <a:spcPct val="100000"/>
              </a:lnSpc>
              <a:buNone/>
            </a:pPr>
            <a:r>
              <a:rPr lang="en-US" sz="2800" dirty="0">
                <a:solidFill>
                  <a:srgbClr val="32705D"/>
                </a:solidFill>
                <a:cs typeface="Calibri"/>
              </a:rPr>
              <a:t>A strong shake, rotation or movement.</a:t>
            </a:r>
          </a:p>
          <a:p>
            <a:pPr marL="0" indent="0">
              <a:buNone/>
            </a:pPr>
            <a:endParaRPr lang="en-US" dirty="0"/>
          </a:p>
        </p:txBody>
      </p:sp>
      <p:sp>
        <p:nvSpPr>
          <p:cNvPr id="3" name="Rounded Rectangle 2"/>
          <p:cNvSpPr/>
          <p:nvPr/>
        </p:nvSpPr>
        <p:spPr>
          <a:xfrm>
            <a:off x="369262" y="1881209"/>
            <a:ext cx="2304256" cy="432048"/>
          </a:xfrm>
          <a:prstGeom prst="roundRect">
            <a:avLst/>
          </a:prstGeom>
          <a:solidFill>
            <a:srgbClr val="295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fontAlgn="base">
              <a:lnSpc>
                <a:spcPct val="150000"/>
              </a:lnSpc>
            </a:pPr>
            <a:r>
              <a:rPr lang="en-US" sz="1800" b="1" dirty="0"/>
              <a:t>protested</a:t>
            </a:r>
          </a:p>
        </p:txBody>
      </p:sp>
      <p:sp>
        <p:nvSpPr>
          <p:cNvPr id="10" name="Rounded Rectangle 9"/>
          <p:cNvSpPr/>
          <p:nvPr/>
        </p:nvSpPr>
        <p:spPr>
          <a:xfrm>
            <a:off x="337568" y="4115474"/>
            <a:ext cx="2304256" cy="432048"/>
          </a:xfrm>
          <a:prstGeom prst="roundRect">
            <a:avLst/>
          </a:prstGeom>
          <a:solidFill>
            <a:srgbClr val="295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lnSpc>
                <a:spcPct val="150000"/>
              </a:lnSpc>
            </a:pPr>
            <a:r>
              <a:rPr lang="en-US" sz="1800" b="1" dirty="0">
                <a:ea typeface="+mn-lt"/>
                <a:cs typeface="+mn-lt"/>
              </a:rPr>
              <a:t>churned</a:t>
            </a:r>
            <a:endParaRPr lang="en-US" dirty="0"/>
          </a:p>
        </p:txBody>
      </p:sp>
      <p:sp>
        <p:nvSpPr>
          <p:cNvPr id="4" name="Rounded Rectangle 9">
            <a:extLst>
              <a:ext uri="{FF2B5EF4-FFF2-40B4-BE49-F238E27FC236}">
                <a16:creationId xmlns:a16="http://schemas.microsoft.com/office/drawing/2014/main" id="{F3417D3C-2C71-DEF7-303E-567FA275D2CB}"/>
              </a:ext>
            </a:extLst>
          </p:cNvPr>
          <p:cNvSpPr/>
          <p:nvPr/>
        </p:nvSpPr>
        <p:spPr>
          <a:xfrm>
            <a:off x="335360" y="2961258"/>
            <a:ext cx="2304256" cy="432048"/>
          </a:xfrm>
          <a:prstGeom prst="roundRect">
            <a:avLst/>
          </a:prstGeom>
          <a:solidFill>
            <a:srgbClr val="295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lnSpc>
                <a:spcPct val="150000"/>
              </a:lnSpc>
            </a:pPr>
            <a:r>
              <a:rPr lang="en-US" sz="1800" b="1" dirty="0">
                <a:ea typeface="+mn-lt"/>
                <a:cs typeface="+mn-lt"/>
              </a:rPr>
              <a:t>ominously</a:t>
            </a:r>
            <a:endParaRPr lang="en-US" dirty="0"/>
          </a:p>
        </p:txBody>
      </p:sp>
    </p:spTree>
    <p:extLst>
      <p:ext uri="{BB962C8B-B14F-4D97-AF65-F5344CB8AC3E}">
        <p14:creationId xmlns:p14="http://schemas.microsoft.com/office/powerpoint/2010/main" val="1142414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solidFill>
                  <a:srgbClr val="69BD95"/>
                </a:solidFill>
                <a:latin typeface="Arial" panose="020B0604020202020204" pitchFamily="34" charset="0"/>
              </a:rPr>
              <a:t>LO: </a:t>
            </a:r>
            <a:r>
              <a:rPr lang="en-US" sz="4000" b="1" dirty="0">
                <a:solidFill>
                  <a:srgbClr val="69BD95"/>
                </a:solidFill>
                <a:latin typeface="Arial" panose="020B0604020202020204" pitchFamily="34" charset="0"/>
              </a:rPr>
              <a:t>I can </a:t>
            </a:r>
            <a:r>
              <a:rPr lang="en-US" sz="4000" b="1" dirty="0" err="1">
                <a:solidFill>
                  <a:srgbClr val="69BD95"/>
                </a:solidFill>
                <a:latin typeface="Arial" panose="020B0604020202020204" pitchFamily="34" charset="0"/>
              </a:rPr>
              <a:t>analyse</a:t>
            </a:r>
            <a:r>
              <a:rPr lang="en-US" sz="4000" b="1" dirty="0">
                <a:solidFill>
                  <a:srgbClr val="69BD95"/>
                </a:solidFill>
                <a:latin typeface="Arial" panose="020B0604020202020204" pitchFamily="34" charset="0"/>
              </a:rPr>
              <a:t> a book cover and make predictions.</a:t>
            </a:r>
            <a:endParaRPr lang="en-GB" sz="4000" b="1" dirty="0">
              <a:solidFill>
                <a:srgbClr val="69BD95"/>
              </a:solidFill>
              <a:latin typeface="Arial" panose="020B0604020202020204" pitchFamily="34" charset="0"/>
            </a:endParaRPr>
          </a:p>
        </p:txBody>
      </p:sp>
      <p:sp>
        <p:nvSpPr>
          <p:cNvPr id="5" name="Content Placeholder 4"/>
          <p:cNvSpPr>
            <a:spLocks noGrp="1"/>
          </p:cNvSpPr>
          <p:nvPr>
            <p:ph idx="1"/>
          </p:nvPr>
        </p:nvSpPr>
        <p:spPr>
          <a:xfrm>
            <a:off x="838200" y="2492895"/>
            <a:ext cx="10515600" cy="3684067"/>
          </a:xfrm>
        </p:spPr>
        <p:txBody>
          <a:bodyPr vert="horz" lIns="91440" tIns="45720" rIns="91440" bIns="45720" rtlCol="0" anchor="t">
            <a:normAutofit/>
          </a:bodyPr>
          <a:lstStyle/>
          <a:p>
            <a:pPr marL="0" indent="0" algn="ctr">
              <a:lnSpc>
                <a:spcPct val="100000"/>
              </a:lnSpc>
              <a:buNone/>
            </a:pPr>
            <a:r>
              <a:rPr lang="en-GB" sz="4400" dirty="0">
                <a:solidFill>
                  <a:srgbClr val="32705D"/>
                </a:solidFill>
                <a:latin typeface="Arial" panose="020B0604020202020204" pitchFamily="34" charset="0"/>
              </a:rPr>
              <a:t>     Let’s read chapters  1-3</a:t>
            </a:r>
          </a:p>
          <a:p>
            <a:pPr marL="0" indent="0" algn="ctr">
              <a:lnSpc>
                <a:spcPct val="100000"/>
              </a:lnSpc>
              <a:buNone/>
            </a:pPr>
            <a:r>
              <a:rPr lang="en-GB" sz="5400" dirty="0">
                <a:solidFill>
                  <a:srgbClr val="32705D"/>
                </a:solidFill>
                <a:latin typeface="Arial" panose="020B0604020202020204" pitchFamily="34" charset="0"/>
              </a:rPr>
              <a:t>       Look out for target words! </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760" y="3140968"/>
            <a:ext cx="3789040" cy="3789040"/>
          </a:xfrm>
          <a:prstGeom prst="rect">
            <a:avLst/>
          </a:prstGeom>
        </p:spPr>
      </p:pic>
    </p:spTree>
    <p:extLst>
      <p:ext uri="{BB962C8B-B14F-4D97-AF65-F5344CB8AC3E}">
        <p14:creationId xmlns:p14="http://schemas.microsoft.com/office/powerpoint/2010/main" val="3146016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2BFAE1-F018-F675-E236-949A6D5AA922}"/>
              </a:ext>
            </a:extLst>
          </p:cNvPr>
          <p:cNvGraphicFramePr>
            <a:graphicFrameLocks noGrp="1"/>
          </p:cNvGraphicFramePr>
          <p:nvPr>
            <p:extLst>
              <p:ext uri="{D42A27DB-BD31-4B8C-83A1-F6EECF244321}">
                <p14:modId xmlns:p14="http://schemas.microsoft.com/office/powerpoint/2010/main" val="2227454605"/>
              </p:ext>
            </p:extLst>
          </p:nvPr>
        </p:nvGraphicFramePr>
        <p:xfrm>
          <a:off x="695400" y="921980"/>
          <a:ext cx="8784976" cy="5014040"/>
        </p:xfrm>
        <a:graphic>
          <a:graphicData uri="http://schemas.openxmlformats.org/drawingml/2006/table">
            <a:tbl>
              <a:tblPr firstRow="1" firstCol="1" bandRow="1">
                <a:tableStyleId>{5940675A-B579-460E-94D1-54222C63F5DA}</a:tableStyleId>
              </a:tblPr>
              <a:tblGrid>
                <a:gridCol w="935165">
                  <a:extLst>
                    <a:ext uri="{9D8B030D-6E8A-4147-A177-3AD203B41FA5}">
                      <a16:colId xmlns:a16="http://schemas.microsoft.com/office/drawing/2014/main" val="2080604414"/>
                    </a:ext>
                  </a:extLst>
                </a:gridCol>
                <a:gridCol w="7849811">
                  <a:extLst>
                    <a:ext uri="{9D8B030D-6E8A-4147-A177-3AD203B41FA5}">
                      <a16:colId xmlns:a16="http://schemas.microsoft.com/office/drawing/2014/main" val="3647085183"/>
                    </a:ext>
                  </a:extLst>
                </a:gridCol>
              </a:tblGrid>
              <a:tr h="159297">
                <a:tc gridSpan="2">
                  <a:txBody>
                    <a:bodyPr/>
                    <a:lstStyle/>
                    <a:p>
                      <a:pPr>
                        <a:lnSpc>
                          <a:spcPct val="115000"/>
                        </a:lnSpc>
                        <a:spcAft>
                          <a:spcPts val="1000"/>
                        </a:spcAft>
                      </a:pPr>
                      <a:r>
                        <a:rPr lang="en-GB" sz="1200" b="1" u="none" strike="noStrike">
                          <a:effectLst/>
                        </a:rPr>
                        <a:t>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tc hMerge="1">
                  <a:txBody>
                    <a:bodyPr/>
                    <a:lstStyle/>
                    <a:p>
                      <a:endParaRPr lang="en-GB"/>
                    </a:p>
                  </a:txBody>
                  <a:tcPr/>
                </a:tc>
                <a:extLst>
                  <a:ext uri="{0D108BD9-81ED-4DB2-BD59-A6C34878D82A}">
                    <a16:rowId xmlns:a16="http://schemas.microsoft.com/office/drawing/2014/main" val="2994586442"/>
                  </a:ext>
                </a:extLst>
              </a:tr>
              <a:tr h="418084">
                <a:tc gridSpan="2">
                  <a:txBody>
                    <a:bodyPr/>
                    <a:lstStyle/>
                    <a:p>
                      <a:pPr>
                        <a:lnSpc>
                          <a:spcPct val="115000"/>
                        </a:lnSpc>
                        <a:spcAft>
                          <a:spcPts val="1000"/>
                        </a:spcAft>
                      </a:pPr>
                      <a:r>
                        <a:rPr lang="en-GB" sz="1800" b="1">
                          <a:effectLst/>
                        </a:rPr>
                        <a:t>S     G      I                                                                                                  Date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tc hMerge="1">
                  <a:txBody>
                    <a:bodyPr/>
                    <a:lstStyle/>
                    <a:p>
                      <a:endParaRPr lang="en-GB"/>
                    </a:p>
                  </a:txBody>
                  <a:tcPr/>
                </a:tc>
                <a:extLst>
                  <a:ext uri="{0D108BD9-81ED-4DB2-BD59-A6C34878D82A}">
                    <a16:rowId xmlns:a16="http://schemas.microsoft.com/office/drawing/2014/main" val="1462258841"/>
                  </a:ext>
                </a:extLst>
              </a:tr>
              <a:tr h="848820">
                <a:tc>
                  <a:txBody>
                    <a:bodyPr/>
                    <a:lstStyle/>
                    <a:p>
                      <a:pPr algn="ctr">
                        <a:lnSpc>
                          <a:spcPct val="115000"/>
                        </a:lnSpc>
                        <a:spcAft>
                          <a:spcPts val="1000"/>
                        </a:spcAft>
                      </a:pPr>
                      <a:r>
                        <a:rPr lang="en-GB" sz="1800" b="1" dirty="0">
                          <a:effectLst/>
                        </a:rPr>
                        <a:t>Pupil</a:t>
                      </a:r>
                    </a:p>
                  </a:txBody>
                  <a:tcPr marL="60196" marR="60196" marT="0" marB="0" anchor="ctr">
                    <a:solidFill>
                      <a:schemeClr val="bg1"/>
                    </a:solidFill>
                  </a:tcPr>
                </a:tc>
                <a:tc>
                  <a:txBody>
                    <a:bodyPr/>
                    <a:lstStyle/>
                    <a:p>
                      <a:pPr algn="ctr">
                        <a:lnSpc>
                          <a:spcPct val="115000"/>
                        </a:lnSpc>
                        <a:spcAft>
                          <a:spcPts val="1000"/>
                        </a:spcAft>
                      </a:pPr>
                      <a:r>
                        <a:rPr lang="en-GB" sz="1800" b="1" u="sng">
                          <a:effectLst/>
                        </a:rPr>
                        <a:t>L.O.: I can develop my understanding of a text.</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extLst>
                  <a:ext uri="{0D108BD9-81ED-4DB2-BD59-A6C34878D82A}">
                    <a16:rowId xmlns:a16="http://schemas.microsoft.com/office/drawing/2014/main" val="3764441045"/>
                  </a:ext>
                </a:extLst>
              </a:tr>
              <a:tr h="289610">
                <a:tc>
                  <a:txBody>
                    <a:bodyPr/>
                    <a:lstStyle/>
                    <a:p>
                      <a:pPr algn="ctr">
                        <a:lnSpc>
                          <a:spcPct val="115000"/>
                        </a:lnSpc>
                        <a:spcAft>
                          <a:spcPts val="1000"/>
                        </a:spcAft>
                      </a:pPr>
                      <a:r>
                        <a:rPr lang="en-GB" sz="1800" b="1" dirty="0">
                          <a:effectLst/>
                        </a:rPr>
                        <a:t>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tc>
                  <a:txBody>
                    <a:bodyPr/>
                    <a:lstStyle/>
                    <a:p>
                      <a:pPr>
                        <a:lnSpc>
                          <a:spcPct val="115000"/>
                        </a:lnSpc>
                        <a:spcAft>
                          <a:spcPts val="1000"/>
                        </a:spcAft>
                      </a:pPr>
                      <a:r>
                        <a:rPr lang="en-US" sz="2800" b="1" baseline="-25000">
                          <a:effectLst/>
                        </a:rPr>
                        <a:t>Predict what the book will be about.</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extLst>
                  <a:ext uri="{0D108BD9-81ED-4DB2-BD59-A6C34878D82A}">
                    <a16:rowId xmlns:a16="http://schemas.microsoft.com/office/drawing/2014/main" val="1773492739"/>
                  </a:ext>
                </a:extLst>
              </a:tr>
              <a:tr h="494722">
                <a:tc>
                  <a:txBody>
                    <a:bodyPr/>
                    <a:lstStyle/>
                    <a:p>
                      <a:pPr algn="ctr">
                        <a:lnSpc>
                          <a:spcPct val="115000"/>
                        </a:lnSpc>
                        <a:spcAft>
                          <a:spcPts val="1000"/>
                        </a:spcAft>
                      </a:pPr>
                      <a:r>
                        <a:rPr lang="en-GB" sz="1800" b="1">
                          <a:effectLst/>
                        </a:rPr>
                        <a:t>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tc>
                  <a:txBody>
                    <a:bodyPr/>
                    <a:lstStyle/>
                    <a:p>
                      <a:pPr>
                        <a:lnSpc>
                          <a:spcPct val="115000"/>
                        </a:lnSpc>
                        <a:spcAft>
                          <a:spcPts val="1000"/>
                        </a:spcAft>
                      </a:pPr>
                      <a:r>
                        <a:rPr lang="en-US" sz="2800" b="1" baseline="-25000">
                          <a:effectLst/>
                        </a:rPr>
                        <a:t>Justify predictions using evidence from the text.</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extLst>
                  <a:ext uri="{0D108BD9-81ED-4DB2-BD59-A6C34878D82A}">
                    <a16:rowId xmlns:a16="http://schemas.microsoft.com/office/drawing/2014/main" val="1765628464"/>
                  </a:ext>
                </a:extLst>
              </a:tr>
              <a:tr h="289610">
                <a:tc>
                  <a:txBody>
                    <a:bodyPr/>
                    <a:lstStyle/>
                    <a:p>
                      <a:pPr algn="ctr">
                        <a:lnSpc>
                          <a:spcPct val="115000"/>
                        </a:lnSpc>
                        <a:spcAft>
                          <a:spcPts val="1000"/>
                        </a:spcAft>
                      </a:pPr>
                      <a:r>
                        <a:rPr lang="en-GB" sz="1800" b="1">
                          <a:effectLst/>
                        </a:rPr>
                        <a:t>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tc>
                  <a:txBody>
                    <a:bodyPr/>
                    <a:lstStyle/>
                    <a:p>
                      <a:pPr>
                        <a:lnSpc>
                          <a:spcPct val="115000"/>
                        </a:lnSpc>
                        <a:spcAft>
                          <a:spcPts val="100"/>
                        </a:spcAft>
                      </a:pPr>
                      <a:r>
                        <a:rPr lang="en-US" sz="2800" b="1" baseline="-25000" dirty="0">
                          <a:effectLst/>
                        </a:rPr>
                        <a:t>Read a section of text.</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extLst>
                  <a:ext uri="{0D108BD9-81ED-4DB2-BD59-A6C34878D82A}">
                    <a16:rowId xmlns:a16="http://schemas.microsoft.com/office/drawing/2014/main" val="2051223785"/>
                  </a:ext>
                </a:extLst>
              </a:tr>
              <a:tr h="289610">
                <a:tc>
                  <a:txBody>
                    <a:bodyPr/>
                    <a:lstStyle/>
                    <a:p>
                      <a:pPr algn="ctr">
                        <a:lnSpc>
                          <a:spcPct val="115000"/>
                        </a:lnSpc>
                        <a:spcAft>
                          <a:spcPts val="1000"/>
                        </a:spcAft>
                      </a:pPr>
                      <a:r>
                        <a:rPr lang="en-GB" sz="1800" b="1">
                          <a:effectLst/>
                        </a:rPr>
                        <a:t>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tc>
                  <a:txBody>
                    <a:bodyPr/>
                    <a:lstStyle/>
                    <a:p>
                      <a:pPr>
                        <a:lnSpc>
                          <a:spcPct val="115000"/>
                        </a:lnSpc>
                        <a:spcAft>
                          <a:spcPts val="100"/>
                        </a:spcAft>
                      </a:pPr>
                      <a:r>
                        <a:rPr lang="en-US" sz="2800" b="1" baseline="-25000">
                          <a:effectLst/>
                        </a:rPr>
                        <a:t>Clarify key vocabulary.</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extLst>
                  <a:ext uri="{0D108BD9-81ED-4DB2-BD59-A6C34878D82A}">
                    <a16:rowId xmlns:a16="http://schemas.microsoft.com/office/drawing/2014/main" val="3316278346"/>
                  </a:ext>
                </a:extLst>
              </a:tr>
              <a:tr h="289610">
                <a:tc>
                  <a:txBody>
                    <a:bodyPr/>
                    <a:lstStyle/>
                    <a:p>
                      <a:pPr algn="ctr">
                        <a:lnSpc>
                          <a:spcPct val="115000"/>
                        </a:lnSpc>
                        <a:spcAft>
                          <a:spcPts val="1000"/>
                        </a:spcAft>
                      </a:pPr>
                      <a:r>
                        <a:rPr lang="en-GB" sz="1800" b="1">
                          <a:effectLst/>
                        </a:rPr>
                        <a:t>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tc>
                  <a:txBody>
                    <a:bodyPr/>
                    <a:lstStyle/>
                    <a:p>
                      <a:pPr>
                        <a:lnSpc>
                          <a:spcPct val="115000"/>
                        </a:lnSpc>
                        <a:spcAft>
                          <a:spcPts val="100"/>
                        </a:spcAft>
                      </a:pPr>
                      <a:r>
                        <a:rPr lang="en-US" sz="2800" b="1" baseline="-25000">
                          <a:effectLst/>
                        </a:rPr>
                        <a:t>Ask and answer questions about the text.</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extLst>
                  <a:ext uri="{0D108BD9-81ED-4DB2-BD59-A6C34878D82A}">
                    <a16:rowId xmlns:a16="http://schemas.microsoft.com/office/drawing/2014/main" val="3399697830"/>
                  </a:ext>
                </a:extLst>
              </a:tr>
              <a:tr h="289610">
                <a:tc>
                  <a:txBody>
                    <a:bodyPr/>
                    <a:lstStyle/>
                    <a:p>
                      <a:pPr algn="ctr">
                        <a:lnSpc>
                          <a:spcPct val="115000"/>
                        </a:lnSpc>
                        <a:spcAft>
                          <a:spcPts val="1000"/>
                        </a:spcAft>
                      </a:pPr>
                      <a:r>
                        <a:rPr lang="en-GB" sz="1800" b="1">
                          <a:effectLst/>
                        </a:rPr>
                        <a:t>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tc>
                  <a:txBody>
                    <a:bodyPr/>
                    <a:lstStyle/>
                    <a:p>
                      <a:pPr>
                        <a:lnSpc>
                          <a:spcPct val="115000"/>
                        </a:lnSpc>
                        <a:spcAft>
                          <a:spcPts val="100"/>
                        </a:spcAft>
                      </a:pPr>
                      <a:r>
                        <a:rPr lang="en-US" sz="2800" b="1" baseline="-25000">
                          <a:effectLst/>
                        </a:rPr>
                        <a:t>Summarise what I have read.</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extLst>
                  <a:ext uri="{0D108BD9-81ED-4DB2-BD59-A6C34878D82A}">
                    <a16:rowId xmlns:a16="http://schemas.microsoft.com/office/drawing/2014/main" val="2535249545"/>
                  </a:ext>
                </a:extLst>
              </a:tr>
              <a:tr h="744926">
                <a:tc gridSpan="2">
                  <a:txBody>
                    <a:bodyPr/>
                    <a:lstStyle/>
                    <a:p>
                      <a:pPr>
                        <a:lnSpc>
                          <a:spcPct val="115000"/>
                        </a:lnSpc>
                        <a:spcAft>
                          <a:spcPts val="1000"/>
                        </a:spcAft>
                      </a:pPr>
                      <a:r>
                        <a:rPr lang="en-GB" sz="1800" b="1" dirty="0">
                          <a:effectLst/>
                        </a:rPr>
                        <a:t>How has the front cover encouraged you to read the book?</a:t>
                      </a:r>
                      <a:endParaRPr lang="en-GB" sz="1200" b="1" dirty="0">
                        <a:effectLst/>
                      </a:endParaRPr>
                    </a:p>
                    <a:p>
                      <a:pPr>
                        <a:lnSpc>
                          <a:spcPct val="115000"/>
                        </a:lnSpc>
                        <a:spcAft>
                          <a:spcPts val="1000"/>
                        </a:spcAft>
                      </a:pPr>
                      <a:r>
                        <a:rPr lang="en-GB" sz="1800" b="1" dirty="0">
                          <a:effectLst/>
                        </a:rPr>
                        <a:t>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tc hMerge="1">
                  <a:txBody>
                    <a:bodyPr/>
                    <a:lstStyle/>
                    <a:p>
                      <a:endParaRPr lang="en-GB"/>
                    </a:p>
                  </a:txBody>
                  <a:tcPr/>
                </a:tc>
                <a:extLst>
                  <a:ext uri="{0D108BD9-81ED-4DB2-BD59-A6C34878D82A}">
                    <a16:rowId xmlns:a16="http://schemas.microsoft.com/office/drawing/2014/main" val="427675137"/>
                  </a:ext>
                </a:extLst>
              </a:tr>
            </a:tbl>
          </a:graphicData>
        </a:graphic>
      </p:graphicFrame>
      <p:sp>
        <p:nvSpPr>
          <p:cNvPr id="4" name="Rectangle: Rounded Corners 3">
            <a:extLst>
              <a:ext uri="{FF2B5EF4-FFF2-40B4-BE49-F238E27FC236}">
                <a16:creationId xmlns:a16="http://schemas.microsoft.com/office/drawing/2014/main" id="{ECB36111-7E02-2229-EA8E-34453B55EF4D}"/>
              </a:ext>
            </a:extLst>
          </p:cNvPr>
          <p:cNvSpPr/>
          <p:nvPr/>
        </p:nvSpPr>
        <p:spPr>
          <a:xfrm>
            <a:off x="7824192" y="2780928"/>
            <a:ext cx="3960440" cy="2376264"/>
          </a:xfrm>
          <a:prstGeom prst="roundRect">
            <a:avLst>
              <a:gd name="adj" fmla="val 3038"/>
            </a:avLst>
          </a:prstGeom>
          <a:solidFill>
            <a:srgbClr val="69BD95"/>
          </a:solidFill>
          <a:ln>
            <a:solidFill>
              <a:srgbClr val="85C9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EE911F0-C8D8-B1AE-31D8-F3BC16711169}"/>
              </a:ext>
            </a:extLst>
          </p:cNvPr>
          <p:cNvSpPr txBox="1"/>
          <p:nvPr/>
        </p:nvSpPr>
        <p:spPr>
          <a:xfrm>
            <a:off x="8184232" y="3140968"/>
            <a:ext cx="3312368" cy="1384995"/>
          </a:xfrm>
          <a:prstGeom prst="rect">
            <a:avLst/>
          </a:prstGeom>
          <a:noFill/>
        </p:spPr>
        <p:txBody>
          <a:bodyPr wrap="square" rtlCol="0">
            <a:spAutoFit/>
          </a:bodyPr>
          <a:lstStyle/>
          <a:p>
            <a:r>
              <a:rPr lang="en-GB" sz="2800" dirty="0">
                <a:solidFill>
                  <a:srgbClr val="32705D"/>
                </a:solidFill>
              </a:rPr>
              <a:t>Let’s reflect on the learning we have done in our lesson.</a:t>
            </a:r>
          </a:p>
        </p:txBody>
      </p:sp>
    </p:spTree>
    <p:extLst>
      <p:ext uri="{BB962C8B-B14F-4D97-AF65-F5344CB8AC3E}">
        <p14:creationId xmlns:p14="http://schemas.microsoft.com/office/powerpoint/2010/main" val="3340519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889"/>
            <a:ext cx="11856640" cy="1200903"/>
          </a:xfrm>
        </p:spPr>
        <p:txBody>
          <a:bodyPr>
            <a:normAutofit/>
          </a:bodyPr>
          <a:lstStyle/>
          <a:p>
            <a:pPr algn="ctr"/>
            <a:r>
              <a:rPr lang="en-GB" sz="3600" b="1" dirty="0">
                <a:solidFill>
                  <a:srgbClr val="69BD95"/>
                </a:solidFill>
                <a:latin typeface="Arial" panose="020B0604020202020204" pitchFamily="34" charset="0"/>
              </a:rPr>
              <a:t>Thief</a:t>
            </a:r>
            <a:br>
              <a:rPr lang="en-GB" sz="3600" b="1" dirty="0">
                <a:solidFill>
                  <a:srgbClr val="69BD95"/>
                </a:solidFill>
                <a:latin typeface="Arial" panose="020B0604020202020204" pitchFamily="34" charset="0"/>
              </a:rPr>
            </a:br>
            <a:r>
              <a:rPr lang="en-GB" sz="3200" b="1" dirty="0">
                <a:solidFill>
                  <a:srgbClr val="69BD95"/>
                </a:solidFill>
                <a:latin typeface="Arial" panose="020B0604020202020204" pitchFamily="34" charset="0"/>
              </a:rPr>
              <a:t>Week 1 lesson 2</a:t>
            </a:r>
            <a:endParaRPr lang="en-GB" sz="3600" b="1" dirty="0">
              <a:solidFill>
                <a:srgbClr val="69BD95"/>
              </a:solidFill>
              <a:latin typeface="Arial" panose="020B0604020202020204" pitchFamily="34" charset="0"/>
            </a:endParaRPr>
          </a:p>
        </p:txBody>
      </p:sp>
      <p:sp>
        <p:nvSpPr>
          <p:cNvPr id="3" name="Content Placeholder 2"/>
          <p:cNvSpPr>
            <a:spLocks noGrp="1"/>
          </p:cNvSpPr>
          <p:nvPr>
            <p:ph idx="1"/>
          </p:nvPr>
        </p:nvSpPr>
        <p:spPr>
          <a:xfrm>
            <a:off x="191344" y="1412776"/>
            <a:ext cx="11737304" cy="4783386"/>
          </a:xfrm>
        </p:spPr>
        <p:txBody>
          <a:bodyPr>
            <a:normAutofit/>
          </a:bodyPr>
          <a:lstStyle/>
          <a:p>
            <a:pPr marL="0" indent="0">
              <a:lnSpc>
                <a:spcPct val="100000"/>
              </a:lnSpc>
              <a:buNone/>
            </a:pPr>
            <a:endParaRPr lang="en-GB" sz="4300" dirty="0">
              <a:solidFill>
                <a:srgbClr val="32705D"/>
              </a:solidFill>
              <a:latin typeface="Arial" panose="020B0604020202020204" pitchFamily="34" charset="0"/>
            </a:endParaRPr>
          </a:p>
          <a:p>
            <a:pPr marL="0" indent="0">
              <a:buNone/>
            </a:pPr>
            <a:endParaRPr lang="en-GB" sz="2400" b="1" dirty="0"/>
          </a:p>
          <a:p>
            <a:pPr marL="0" indent="0">
              <a:lnSpc>
                <a:spcPct val="100000"/>
              </a:lnSpc>
              <a:buNone/>
            </a:pPr>
            <a:endParaRPr lang="en-GB" sz="2400" b="1" dirty="0"/>
          </a:p>
          <a:p>
            <a:pPr marL="0" indent="0">
              <a:lnSpc>
                <a:spcPct val="100000"/>
              </a:lnSpc>
              <a:buNone/>
            </a:pPr>
            <a:endParaRPr lang="en-GB" sz="2400" dirty="0">
              <a:solidFill>
                <a:srgbClr val="32705D"/>
              </a:solidFill>
              <a:latin typeface="Arial" panose="020B0604020202020204" pitchFamily="34" charset="0"/>
            </a:endParaRPr>
          </a:p>
          <a:p>
            <a:pPr marL="0" indent="0">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r>
              <a:rPr lang="en-GB" sz="2400" dirty="0">
                <a:solidFill>
                  <a:srgbClr val="32705D"/>
                </a:solidFill>
                <a:latin typeface="Arial" panose="020B0604020202020204" pitchFamily="34" charset="0"/>
              </a:rPr>
              <a:t> </a:t>
            </a:r>
            <a:endParaRPr lang="en-GB" sz="2400" dirty="0"/>
          </a:p>
          <a:p>
            <a:pPr marL="0" indent="0">
              <a:buNone/>
            </a:pPr>
            <a:endParaRPr lang="en-GB" dirty="0">
              <a:solidFill>
                <a:srgbClr val="32705D"/>
              </a:solidFill>
              <a:latin typeface="Arial" panose="020B0604020202020204" pitchFamily="34" charset="0"/>
            </a:endParaRPr>
          </a:p>
        </p:txBody>
      </p:sp>
      <p:pic>
        <p:nvPicPr>
          <p:cNvPr id="5" name="Content Placeholder 4" descr="A picture containing graphical user interface&#10;&#10;Description automatically generated">
            <a:extLst>
              <a:ext uri="{FF2B5EF4-FFF2-40B4-BE49-F238E27FC236}">
                <a16:creationId xmlns:a16="http://schemas.microsoft.com/office/drawing/2014/main" id="{1B7E2288-5DB0-4949-B3F9-2088DEB281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843" t="16553" r="58533" b="25512"/>
          <a:stretch/>
        </p:blipFill>
        <p:spPr>
          <a:xfrm>
            <a:off x="4439816" y="1124744"/>
            <a:ext cx="3204356" cy="560762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760" y="3140968"/>
            <a:ext cx="3789040" cy="3789040"/>
          </a:xfrm>
          <a:prstGeom prst="rect">
            <a:avLst/>
          </a:prstGeom>
        </p:spPr>
      </p:pic>
    </p:spTree>
    <p:extLst>
      <p:ext uri="{BB962C8B-B14F-4D97-AF65-F5344CB8AC3E}">
        <p14:creationId xmlns:p14="http://schemas.microsoft.com/office/powerpoint/2010/main" val="387805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78" y="404664"/>
            <a:ext cx="10515600" cy="1325563"/>
          </a:xfrm>
        </p:spPr>
        <p:txBody>
          <a:bodyPr/>
          <a:lstStyle/>
          <a:p>
            <a:pPr algn="ctr"/>
            <a:r>
              <a:rPr lang="en-GB" b="1" dirty="0">
                <a:solidFill>
                  <a:srgbClr val="69BD95"/>
                </a:solidFill>
                <a:latin typeface="Arial" panose="020B0604020202020204" pitchFamily="34" charset="0"/>
              </a:rPr>
              <a:t>Thief </a:t>
            </a:r>
          </a:p>
        </p:txBody>
      </p:sp>
      <p:pic>
        <p:nvPicPr>
          <p:cNvPr id="4" name="Picture 2" descr="Thief!">
            <a:extLst>
              <a:ext uri="{FF2B5EF4-FFF2-40B4-BE49-F238E27FC236}">
                <a16:creationId xmlns:a16="http://schemas.microsoft.com/office/drawing/2014/main" id="{F2913A95-3C63-96ED-6E2C-CE4078E8E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78829">
            <a:off x="4542060" y="1813133"/>
            <a:ext cx="2887713" cy="4444681"/>
          </a:xfrm>
          <a:prstGeom prst="rect">
            <a:avLst/>
          </a:prstGeom>
          <a:noFill/>
          <a:ln w="28575">
            <a:solidFill>
              <a:srgbClr val="10040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143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3"/>
            <a:ext cx="10515600" cy="192633"/>
          </a:xfrm>
        </p:spPr>
        <p:txBody>
          <a:bodyPr>
            <a:normAutofit fontScale="90000"/>
          </a:bodyPr>
          <a:lstStyle/>
          <a:p>
            <a:pPr algn="ctr"/>
            <a:br>
              <a:rPr lang="en-GB" b="1" dirty="0">
                <a:solidFill>
                  <a:srgbClr val="69BD95"/>
                </a:solidFill>
                <a:latin typeface="Arial" panose="020B0604020202020204" pitchFamily="34" charset="0"/>
              </a:rPr>
            </a:br>
            <a:br>
              <a:rPr lang="en-GB" b="1" dirty="0">
                <a:solidFill>
                  <a:srgbClr val="69BD95"/>
                </a:solidFill>
                <a:latin typeface="Arial" panose="020B0604020202020204" pitchFamily="34" charset="0"/>
              </a:rPr>
            </a:br>
            <a:r>
              <a:rPr lang="en-GB" sz="4000" b="1" dirty="0">
                <a:solidFill>
                  <a:srgbClr val="69BD95"/>
                </a:solidFill>
                <a:latin typeface="Arial" panose="020B0604020202020204" pitchFamily="34" charset="0"/>
              </a:rPr>
              <a:t>LO: I can develop my comprehension skills. </a:t>
            </a:r>
            <a:endParaRPr lang="en-GB" dirty="0"/>
          </a:p>
        </p:txBody>
      </p:sp>
      <p:pic>
        <p:nvPicPr>
          <p:cNvPr id="6" name="Picture 2" descr="Table&#10;&#10;Description automatically generated">
            <a:extLst>
              <a:ext uri="{FF2B5EF4-FFF2-40B4-BE49-F238E27FC236}">
                <a16:creationId xmlns:a16="http://schemas.microsoft.com/office/drawing/2014/main" id="{0E0A38D1-5147-65F7-1717-69DE9C3D34A7}"/>
              </a:ext>
            </a:extLst>
          </p:cNvPr>
          <p:cNvPicPr>
            <a:picLocks noChangeAspect="1"/>
          </p:cNvPicPr>
          <p:nvPr/>
        </p:nvPicPr>
        <p:blipFill>
          <a:blip r:embed="rId2"/>
          <a:stretch>
            <a:fillRect/>
          </a:stretch>
        </p:blipFill>
        <p:spPr>
          <a:xfrm>
            <a:off x="407368" y="1665602"/>
            <a:ext cx="6293013" cy="2286550"/>
          </a:xfrm>
          <a:prstGeom prst="rect">
            <a:avLst/>
          </a:prstGeom>
          <a:ln w="28575">
            <a:solidFill>
              <a:schemeClr val="tx1"/>
            </a:solidFill>
          </a:ln>
        </p:spPr>
      </p:pic>
      <p:pic>
        <p:nvPicPr>
          <p:cNvPr id="7" name="Picture 7" descr="Table&#10;&#10;Description automatically generated">
            <a:extLst>
              <a:ext uri="{FF2B5EF4-FFF2-40B4-BE49-F238E27FC236}">
                <a16:creationId xmlns:a16="http://schemas.microsoft.com/office/drawing/2014/main" id="{0DCBD638-BD79-90E4-CE5A-87D4D76ABD57}"/>
              </a:ext>
            </a:extLst>
          </p:cNvPr>
          <p:cNvPicPr>
            <a:picLocks noChangeAspect="1"/>
          </p:cNvPicPr>
          <p:nvPr/>
        </p:nvPicPr>
        <p:blipFill>
          <a:blip r:embed="rId3"/>
          <a:stretch>
            <a:fillRect/>
          </a:stretch>
        </p:blipFill>
        <p:spPr>
          <a:xfrm>
            <a:off x="6920267" y="1665602"/>
            <a:ext cx="4093997" cy="2290210"/>
          </a:xfrm>
          <a:prstGeom prst="rect">
            <a:avLst/>
          </a:prstGeom>
          <a:ln w="28575">
            <a:solidFill>
              <a:schemeClr val="tx1"/>
            </a:solidFill>
          </a:ln>
        </p:spPr>
      </p:pic>
      <p:pic>
        <p:nvPicPr>
          <p:cNvPr id="8" name="Picture 4" descr="Table&#10;&#10;Description automatically generated">
            <a:extLst>
              <a:ext uri="{FF2B5EF4-FFF2-40B4-BE49-F238E27FC236}">
                <a16:creationId xmlns:a16="http://schemas.microsoft.com/office/drawing/2014/main" id="{90AEB78D-392A-AF42-6E87-26949E7E3751}"/>
              </a:ext>
            </a:extLst>
          </p:cNvPr>
          <p:cNvPicPr>
            <a:picLocks noChangeAspect="1"/>
          </p:cNvPicPr>
          <p:nvPr/>
        </p:nvPicPr>
        <p:blipFill>
          <a:blip r:embed="rId4"/>
          <a:stretch>
            <a:fillRect/>
          </a:stretch>
        </p:blipFill>
        <p:spPr>
          <a:xfrm>
            <a:off x="767408" y="4414243"/>
            <a:ext cx="4833805" cy="2169434"/>
          </a:xfrm>
          <a:prstGeom prst="rect">
            <a:avLst/>
          </a:prstGeom>
          <a:ln w="28575">
            <a:solidFill>
              <a:schemeClr val="tx1"/>
            </a:solidFill>
          </a:ln>
        </p:spPr>
      </p:pic>
      <p:pic>
        <p:nvPicPr>
          <p:cNvPr id="9" name="Picture 6" descr="Table&#10;&#10;Description automatically generated">
            <a:extLst>
              <a:ext uri="{FF2B5EF4-FFF2-40B4-BE49-F238E27FC236}">
                <a16:creationId xmlns:a16="http://schemas.microsoft.com/office/drawing/2014/main" id="{371188AE-8760-A351-0540-5BAB70893C75}"/>
              </a:ext>
            </a:extLst>
          </p:cNvPr>
          <p:cNvPicPr>
            <a:picLocks noChangeAspect="1"/>
          </p:cNvPicPr>
          <p:nvPr/>
        </p:nvPicPr>
        <p:blipFill>
          <a:blip r:embed="rId5"/>
          <a:stretch>
            <a:fillRect/>
          </a:stretch>
        </p:blipFill>
        <p:spPr>
          <a:xfrm>
            <a:off x="5879976" y="4410268"/>
            <a:ext cx="5113866" cy="2186130"/>
          </a:xfrm>
          <a:prstGeom prst="rect">
            <a:avLst/>
          </a:prstGeom>
          <a:ln w="28575">
            <a:solidFill>
              <a:schemeClr val="tx1"/>
            </a:solidFill>
          </a:ln>
        </p:spPr>
      </p:pic>
      <p:sp>
        <p:nvSpPr>
          <p:cNvPr id="10" name="Rectangle: Rounded Corners 9">
            <a:extLst>
              <a:ext uri="{FF2B5EF4-FFF2-40B4-BE49-F238E27FC236}">
                <a16:creationId xmlns:a16="http://schemas.microsoft.com/office/drawing/2014/main" id="{4B363563-D022-AC4E-8EC0-6956B9AE6819}"/>
              </a:ext>
            </a:extLst>
          </p:cNvPr>
          <p:cNvSpPr/>
          <p:nvPr/>
        </p:nvSpPr>
        <p:spPr>
          <a:xfrm>
            <a:off x="3575720" y="3045569"/>
            <a:ext cx="3888432" cy="1440160"/>
          </a:xfrm>
          <a:prstGeom prst="roundRect">
            <a:avLst>
              <a:gd name="adj" fmla="val 5813"/>
            </a:avLst>
          </a:prstGeom>
          <a:solidFill>
            <a:srgbClr val="69BD95"/>
          </a:solidFill>
          <a:ln>
            <a:solidFill>
              <a:srgbClr val="69BD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820C0D1-3AA2-EEA7-BF33-630C199B10A9}"/>
              </a:ext>
            </a:extLst>
          </p:cNvPr>
          <p:cNvSpPr txBox="1"/>
          <p:nvPr/>
        </p:nvSpPr>
        <p:spPr>
          <a:xfrm>
            <a:off x="3863752" y="3212976"/>
            <a:ext cx="4536504" cy="1077218"/>
          </a:xfrm>
          <a:prstGeom prst="rect">
            <a:avLst/>
          </a:prstGeom>
          <a:noFill/>
        </p:spPr>
        <p:txBody>
          <a:bodyPr wrap="square" rtlCol="0">
            <a:spAutoFit/>
          </a:bodyPr>
          <a:lstStyle/>
          <a:p>
            <a:r>
              <a:rPr lang="en-GB" sz="3200" dirty="0"/>
              <a:t>Read through your Success Criteria.</a:t>
            </a:r>
          </a:p>
        </p:txBody>
      </p:sp>
    </p:spTree>
    <p:extLst>
      <p:ext uri="{BB962C8B-B14F-4D97-AF65-F5344CB8AC3E}">
        <p14:creationId xmlns:p14="http://schemas.microsoft.com/office/powerpoint/2010/main" val="264980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71400"/>
            <a:ext cx="11018440" cy="1728192"/>
          </a:xfrm>
        </p:spPr>
        <p:txBody>
          <a:bodyPr>
            <a:normAutofit fontScale="90000"/>
          </a:bodyPr>
          <a:lstStyle/>
          <a:p>
            <a:br>
              <a:rPr lang="en-GB" b="1" dirty="0">
                <a:solidFill>
                  <a:srgbClr val="69BD95"/>
                </a:solidFill>
                <a:latin typeface="Arial" panose="020B0604020202020204" pitchFamily="34" charset="0"/>
              </a:rPr>
            </a:br>
            <a:br>
              <a:rPr lang="en-GB" b="1" dirty="0">
                <a:solidFill>
                  <a:srgbClr val="69BD95"/>
                </a:solidFill>
                <a:latin typeface="Arial" panose="020B0604020202020204" pitchFamily="34" charset="0"/>
              </a:rPr>
            </a:br>
            <a:r>
              <a:rPr lang="en-GB" b="1" dirty="0">
                <a:solidFill>
                  <a:srgbClr val="69BD95"/>
                </a:solidFill>
                <a:latin typeface="Arial" panose="020B0604020202020204" pitchFamily="34" charset="0"/>
              </a:rPr>
              <a:t>   </a:t>
            </a:r>
            <a:br>
              <a:rPr lang="en-GB" b="1" dirty="0">
                <a:solidFill>
                  <a:srgbClr val="69BD95"/>
                </a:solidFill>
                <a:latin typeface="Arial" panose="020B0604020202020204" pitchFamily="34" charset="0"/>
              </a:rPr>
            </a:br>
            <a:br>
              <a:rPr lang="en-GB" b="1" dirty="0">
                <a:solidFill>
                  <a:srgbClr val="69BD95"/>
                </a:solidFill>
                <a:latin typeface="Arial" panose="020B0604020202020204" pitchFamily="34" charset="0"/>
              </a:rPr>
            </a:br>
            <a:r>
              <a:rPr lang="en-GB" b="1" dirty="0">
                <a:solidFill>
                  <a:srgbClr val="69BD95"/>
                </a:solidFill>
                <a:latin typeface="Arial" panose="020B0604020202020204" pitchFamily="34" charset="0"/>
              </a:rPr>
              <a:t>       LO: I can develop my questioning skills.</a:t>
            </a:r>
            <a:br>
              <a:rPr lang="en-GB" b="1" dirty="0">
                <a:solidFill>
                  <a:srgbClr val="69BD95"/>
                </a:solidFill>
                <a:latin typeface="Arial" panose="020B0604020202020204" pitchFamily="34" charset="0"/>
              </a:rPr>
            </a:br>
            <a:br>
              <a:rPr lang="en-US" dirty="0">
                <a:latin typeface="Arial" panose="020B0604020202020204" pitchFamily="34" charset="0"/>
              </a:rPr>
            </a:b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760" y="3284984"/>
            <a:ext cx="3789040" cy="3789040"/>
          </a:xfrm>
          <a:prstGeom prst="rect">
            <a:avLst/>
          </a:prstGeom>
        </p:spPr>
      </p:pic>
      <p:sp>
        <p:nvSpPr>
          <p:cNvPr id="8" name="TextBox 7"/>
          <p:cNvSpPr txBox="1"/>
          <p:nvPr/>
        </p:nvSpPr>
        <p:spPr>
          <a:xfrm>
            <a:off x="2442746" y="2636912"/>
            <a:ext cx="8928992" cy="2308324"/>
          </a:xfrm>
          <a:prstGeom prst="rect">
            <a:avLst/>
          </a:prstGeom>
          <a:noFill/>
        </p:spPr>
        <p:txBody>
          <a:bodyPr wrap="square" rtlCol="0">
            <a:spAutoFit/>
          </a:bodyPr>
          <a:lstStyle/>
          <a:p>
            <a:r>
              <a:rPr lang="en-US" sz="3600" dirty="0">
                <a:solidFill>
                  <a:srgbClr val="32705D"/>
                </a:solidFill>
                <a:latin typeface="Arial" panose="020B0604020202020204" pitchFamily="34" charset="0"/>
              </a:rPr>
              <a:t>Use the success criteria to guide you through the skill you are focused on in this lesson. Keep checking back to see if you are on track.</a:t>
            </a:r>
            <a:endParaRPr lang="en-GB" sz="3600" dirty="0"/>
          </a:p>
        </p:txBody>
      </p:sp>
    </p:spTree>
    <p:extLst>
      <p:ext uri="{BB962C8B-B14F-4D97-AF65-F5344CB8AC3E}">
        <p14:creationId xmlns:p14="http://schemas.microsoft.com/office/powerpoint/2010/main" val="1559596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71400"/>
            <a:ext cx="11018440" cy="1728192"/>
          </a:xfrm>
        </p:spPr>
        <p:txBody>
          <a:bodyPr>
            <a:normAutofit fontScale="90000"/>
          </a:bodyPr>
          <a:lstStyle/>
          <a:p>
            <a:br>
              <a:rPr lang="en-GB" b="1" dirty="0">
                <a:solidFill>
                  <a:srgbClr val="69BD95"/>
                </a:solidFill>
                <a:latin typeface="Arial" panose="020B0604020202020204" pitchFamily="34" charset="0"/>
              </a:rPr>
            </a:br>
            <a:br>
              <a:rPr lang="en-GB" b="1" dirty="0">
                <a:solidFill>
                  <a:srgbClr val="69BD95"/>
                </a:solidFill>
                <a:latin typeface="Arial" panose="020B0604020202020204" pitchFamily="34" charset="0"/>
              </a:rPr>
            </a:br>
            <a:r>
              <a:rPr lang="en-GB" b="1" dirty="0">
                <a:solidFill>
                  <a:srgbClr val="69BD95"/>
                </a:solidFill>
                <a:latin typeface="Arial" panose="020B0604020202020204" pitchFamily="34" charset="0"/>
              </a:rPr>
              <a:t>   </a:t>
            </a:r>
            <a:br>
              <a:rPr lang="en-GB" b="1" dirty="0">
                <a:solidFill>
                  <a:srgbClr val="69BD95"/>
                </a:solidFill>
                <a:latin typeface="Arial" panose="020B0604020202020204" pitchFamily="34" charset="0"/>
              </a:rPr>
            </a:br>
            <a:br>
              <a:rPr lang="en-GB" b="1" dirty="0">
                <a:solidFill>
                  <a:srgbClr val="69BD95"/>
                </a:solidFill>
                <a:latin typeface="Arial" panose="020B0604020202020204" pitchFamily="34" charset="0"/>
              </a:rPr>
            </a:br>
            <a:r>
              <a:rPr lang="en-GB" b="1" dirty="0">
                <a:solidFill>
                  <a:srgbClr val="69BD95"/>
                </a:solidFill>
                <a:latin typeface="Arial" panose="020B0604020202020204" pitchFamily="34" charset="0"/>
              </a:rPr>
              <a:t>       LO: I can develop my questioning skills.</a:t>
            </a:r>
            <a:br>
              <a:rPr lang="en-GB" b="1" dirty="0">
                <a:solidFill>
                  <a:srgbClr val="69BD95"/>
                </a:solidFill>
                <a:latin typeface="Arial" panose="020B0604020202020204" pitchFamily="34" charset="0"/>
              </a:rPr>
            </a:br>
            <a:br>
              <a:rPr lang="en-US" dirty="0">
                <a:latin typeface="Arial" panose="020B0604020202020204" pitchFamily="34" charset="0"/>
              </a:rPr>
            </a:b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760" y="3284984"/>
            <a:ext cx="3789040" cy="3789040"/>
          </a:xfrm>
          <a:prstGeom prst="rect">
            <a:avLst/>
          </a:prstGeom>
        </p:spPr>
      </p:pic>
      <p:sp>
        <p:nvSpPr>
          <p:cNvPr id="8" name="TextBox 7"/>
          <p:cNvSpPr txBox="1"/>
          <p:nvPr/>
        </p:nvSpPr>
        <p:spPr>
          <a:xfrm>
            <a:off x="1487488" y="2213477"/>
            <a:ext cx="8928992" cy="1200329"/>
          </a:xfrm>
          <a:prstGeom prst="rect">
            <a:avLst/>
          </a:prstGeom>
          <a:noFill/>
        </p:spPr>
        <p:txBody>
          <a:bodyPr wrap="square" rtlCol="0">
            <a:spAutoFit/>
          </a:bodyPr>
          <a:lstStyle/>
          <a:p>
            <a:r>
              <a:rPr lang="en-US" sz="3600" dirty="0">
                <a:solidFill>
                  <a:srgbClr val="32705D"/>
                </a:solidFill>
                <a:latin typeface="Arial" panose="020B0604020202020204" pitchFamily="34" charset="0"/>
              </a:rPr>
              <a:t>Use the skill cards to help you make effective notes.</a:t>
            </a:r>
            <a:endParaRPr lang="en-GB" sz="3600" dirty="0"/>
          </a:p>
        </p:txBody>
      </p:sp>
      <p:pic>
        <p:nvPicPr>
          <p:cNvPr id="4" name="Picture 3" descr="A group of colorful rectangular cards&#10;&#10;Description automatically generated with medium confidence">
            <a:extLst>
              <a:ext uri="{FF2B5EF4-FFF2-40B4-BE49-F238E27FC236}">
                <a16:creationId xmlns:a16="http://schemas.microsoft.com/office/drawing/2014/main" id="{723506F3-D67C-3C1F-587C-F4BDB68A0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29000"/>
            <a:ext cx="3805236" cy="2709862"/>
          </a:xfrm>
          <a:prstGeom prst="rect">
            <a:avLst/>
          </a:prstGeom>
        </p:spPr>
      </p:pic>
    </p:spTree>
    <p:extLst>
      <p:ext uri="{BB962C8B-B14F-4D97-AF65-F5344CB8AC3E}">
        <p14:creationId xmlns:p14="http://schemas.microsoft.com/office/powerpoint/2010/main" val="1625922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365125"/>
            <a:ext cx="11018440" cy="1325563"/>
          </a:xfrm>
        </p:spPr>
        <p:txBody>
          <a:bodyPr>
            <a:normAutofit/>
          </a:bodyPr>
          <a:lstStyle/>
          <a:p>
            <a:pPr algn="ctr"/>
            <a:r>
              <a:rPr lang="en-GB" sz="4000" b="1" dirty="0">
                <a:solidFill>
                  <a:srgbClr val="69BD95"/>
                </a:solidFill>
                <a:latin typeface="Arial" panose="020B0604020202020204" pitchFamily="34" charset="0"/>
              </a:rPr>
              <a:t>LO: I can develop my comprehension skills</a:t>
            </a:r>
            <a:endParaRPr lang="en-GB" sz="4000" dirty="0"/>
          </a:p>
        </p:txBody>
      </p:sp>
      <p:sp>
        <p:nvSpPr>
          <p:cNvPr id="3" name="Content Placeholder 2"/>
          <p:cNvSpPr>
            <a:spLocks noGrp="1"/>
          </p:cNvSpPr>
          <p:nvPr>
            <p:ph idx="1"/>
          </p:nvPr>
        </p:nvSpPr>
        <p:spPr>
          <a:xfrm>
            <a:off x="551384" y="1690688"/>
            <a:ext cx="10802416" cy="4486275"/>
          </a:xfrm>
        </p:spPr>
        <p:txBody>
          <a:bodyPr>
            <a:normAutofit/>
          </a:bodyPr>
          <a:lstStyle/>
          <a:p>
            <a:pPr marL="0" indent="0">
              <a:buNone/>
            </a:pPr>
            <a:r>
              <a:rPr lang="en-GB" dirty="0">
                <a:solidFill>
                  <a:srgbClr val="32705D"/>
                </a:solidFill>
                <a:latin typeface="Arial" panose="020B0604020202020204" pitchFamily="34" charset="0"/>
              </a:rPr>
              <a:t>Now spend five minutes discussing your notes with your table group.</a:t>
            </a:r>
          </a:p>
          <a:p>
            <a:pPr marL="0" indent="0">
              <a:buNone/>
            </a:pPr>
            <a:endParaRPr lang="en-GB" dirty="0">
              <a:solidFill>
                <a:srgbClr val="32705D"/>
              </a:solidFill>
              <a:latin typeface="Arial" panose="020B0604020202020204" pitchFamily="34" charset="0"/>
            </a:endParaRPr>
          </a:p>
          <a:p>
            <a:pPr marL="0" indent="0">
              <a:buNone/>
            </a:pPr>
            <a:r>
              <a:rPr lang="en-GB" dirty="0">
                <a:solidFill>
                  <a:srgbClr val="32705D"/>
                </a:solidFill>
                <a:latin typeface="Arial" panose="020B0604020202020204" pitchFamily="34" charset="0"/>
              </a:rPr>
              <a:t>Can you answer each other’s questions?</a:t>
            </a:r>
          </a:p>
          <a:p>
            <a:pPr marL="0" indent="0">
              <a:buNone/>
            </a:pPr>
            <a:endParaRPr lang="en-GB" dirty="0">
              <a:solidFill>
                <a:srgbClr val="32705D"/>
              </a:solidFill>
              <a:latin typeface="Arial" panose="020B0604020202020204" pitchFamily="34" charset="0"/>
            </a:endParaRPr>
          </a:p>
          <a:p>
            <a:pPr marL="0" indent="0">
              <a:buNone/>
            </a:pPr>
            <a:r>
              <a:rPr lang="en-GB" dirty="0">
                <a:solidFill>
                  <a:srgbClr val="32705D"/>
                </a:solidFill>
                <a:latin typeface="Arial" panose="020B0604020202020204" pitchFamily="34" charset="0"/>
              </a:rPr>
              <a:t>Is there anything you disagree with or agree with ?</a:t>
            </a:r>
          </a:p>
        </p:txBody>
      </p:sp>
    </p:spTree>
    <p:extLst>
      <p:ext uri="{BB962C8B-B14F-4D97-AF65-F5344CB8AC3E}">
        <p14:creationId xmlns:p14="http://schemas.microsoft.com/office/powerpoint/2010/main" val="1512662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3"/>
            <a:ext cx="10515600" cy="192633"/>
          </a:xfrm>
        </p:spPr>
        <p:txBody>
          <a:bodyPr>
            <a:normAutofit fontScale="90000"/>
          </a:bodyPr>
          <a:lstStyle/>
          <a:p>
            <a:pPr algn="ctr"/>
            <a:br>
              <a:rPr lang="en-GB" b="1" dirty="0">
                <a:solidFill>
                  <a:srgbClr val="69BD95"/>
                </a:solidFill>
                <a:latin typeface="Arial" panose="020B0604020202020204" pitchFamily="34" charset="0"/>
              </a:rPr>
            </a:br>
            <a:br>
              <a:rPr lang="en-GB" b="1" dirty="0">
                <a:solidFill>
                  <a:srgbClr val="69BD95"/>
                </a:solidFill>
                <a:latin typeface="Arial" panose="020B0604020202020204" pitchFamily="34" charset="0"/>
              </a:rPr>
            </a:br>
            <a:r>
              <a:rPr lang="en-GB" sz="4000" b="1" dirty="0">
                <a:solidFill>
                  <a:srgbClr val="69BD95"/>
                </a:solidFill>
                <a:latin typeface="Arial" panose="020B0604020202020204" pitchFamily="34" charset="0"/>
              </a:rPr>
              <a:t>LO: I can develop my comprehension skills. </a:t>
            </a:r>
            <a:endParaRPr lang="en-GB" dirty="0"/>
          </a:p>
        </p:txBody>
      </p:sp>
      <p:pic>
        <p:nvPicPr>
          <p:cNvPr id="6" name="Picture 2" descr="Table&#10;&#10;Description automatically generated">
            <a:extLst>
              <a:ext uri="{FF2B5EF4-FFF2-40B4-BE49-F238E27FC236}">
                <a16:creationId xmlns:a16="http://schemas.microsoft.com/office/drawing/2014/main" id="{0E0A38D1-5147-65F7-1717-69DE9C3D34A7}"/>
              </a:ext>
            </a:extLst>
          </p:cNvPr>
          <p:cNvPicPr>
            <a:picLocks noChangeAspect="1"/>
          </p:cNvPicPr>
          <p:nvPr/>
        </p:nvPicPr>
        <p:blipFill>
          <a:blip r:embed="rId2"/>
          <a:stretch>
            <a:fillRect/>
          </a:stretch>
        </p:blipFill>
        <p:spPr>
          <a:xfrm>
            <a:off x="407368" y="1665602"/>
            <a:ext cx="6293013" cy="2286550"/>
          </a:xfrm>
          <a:prstGeom prst="rect">
            <a:avLst/>
          </a:prstGeom>
          <a:ln w="28575">
            <a:solidFill>
              <a:schemeClr val="tx1"/>
            </a:solidFill>
          </a:ln>
        </p:spPr>
      </p:pic>
      <p:pic>
        <p:nvPicPr>
          <p:cNvPr id="7" name="Picture 7" descr="Table&#10;&#10;Description automatically generated">
            <a:extLst>
              <a:ext uri="{FF2B5EF4-FFF2-40B4-BE49-F238E27FC236}">
                <a16:creationId xmlns:a16="http://schemas.microsoft.com/office/drawing/2014/main" id="{0DCBD638-BD79-90E4-CE5A-87D4D76ABD57}"/>
              </a:ext>
            </a:extLst>
          </p:cNvPr>
          <p:cNvPicPr>
            <a:picLocks noChangeAspect="1"/>
          </p:cNvPicPr>
          <p:nvPr/>
        </p:nvPicPr>
        <p:blipFill>
          <a:blip r:embed="rId3"/>
          <a:stretch>
            <a:fillRect/>
          </a:stretch>
        </p:blipFill>
        <p:spPr>
          <a:xfrm>
            <a:off x="6920267" y="1665602"/>
            <a:ext cx="4093997" cy="2290210"/>
          </a:xfrm>
          <a:prstGeom prst="rect">
            <a:avLst/>
          </a:prstGeom>
          <a:ln w="28575">
            <a:solidFill>
              <a:schemeClr val="tx1"/>
            </a:solidFill>
          </a:ln>
        </p:spPr>
      </p:pic>
      <p:pic>
        <p:nvPicPr>
          <p:cNvPr id="8" name="Picture 4" descr="Table&#10;&#10;Description automatically generated">
            <a:extLst>
              <a:ext uri="{FF2B5EF4-FFF2-40B4-BE49-F238E27FC236}">
                <a16:creationId xmlns:a16="http://schemas.microsoft.com/office/drawing/2014/main" id="{90AEB78D-392A-AF42-6E87-26949E7E3751}"/>
              </a:ext>
            </a:extLst>
          </p:cNvPr>
          <p:cNvPicPr>
            <a:picLocks noChangeAspect="1"/>
          </p:cNvPicPr>
          <p:nvPr/>
        </p:nvPicPr>
        <p:blipFill>
          <a:blip r:embed="rId4"/>
          <a:stretch>
            <a:fillRect/>
          </a:stretch>
        </p:blipFill>
        <p:spPr>
          <a:xfrm>
            <a:off x="767408" y="4414243"/>
            <a:ext cx="4833805" cy="2169434"/>
          </a:xfrm>
          <a:prstGeom prst="rect">
            <a:avLst/>
          </a:prstGeom>
          <a:ln w="28575">
            <a:solidFill>
              <a:schemeClr val="tx1"/>
            </a:solidFill>
          </a:ln>
        </p:spPr>
      </p:pic>
      <p:pic>
        <p:nvPicPr>
          <p:cNvPr id="9" name="Picture 6" descr="Table&#10;&#10;Description automatically generated">
            <a:extLst>
              <a:ext uri="{FF2B5EF4-FFF2-40B4-BE49-F238E27FC236}">
                <a16:creationId xmlns:a16="http://schemas.microsoft.com/office/drawing/2014/main" id="{371188AE-8760-A351-0540-5BAB70893C75}"/>
              </a:ext>
            </a:extLst>
          </p:cNvPr>
          <p:cNvPicPr>
            <a:picLocks noChangeAspect="1"/>
          </p:cNvPicPr>
          <p:nvPr/>
        </p:nvPicPr>
        <p:blipFill>
          <a:blip r:embed="rId5"/>
          <a:stretch>
            <a:fillRect/>
          </a:stretch>
        </p:blipFill>
        <p:spPr>
          <a:xfrm>
            <a:off x="5879976" y="4410268"/>
            <a:ext cx="5113866" cy="2186130"/>
          </a:xfrm>
          <a:prstGeom prst="rect">
            <a:avLst/>
          </a:prstGeom>
          <a:ln w="28575">
            <a:solidFill>
              <a:schemeClr val="tx1"/>
            </a:solidFill>
          </a:ln>
        </p:spPr>
      </p:pic>
      <p:sp>
        <p:nvSpPr>
          <p:cNvPr id="10" name="Rectangle: Rounded Corners 9">
            <a:extLst>
              <a:ext uri="{FF2B5EF4-FFF2-40B4-BE49-F238E27FC236}">
                <a16:creationId xmlns:a16="http://schemas.microsoft.com/office/drawing/2014/main" id="{4B363563-D022-AC4E-8EC0-6956B9AE6819}"/>
              </a:ext>
            </a:extLst>
          </p:cNvPr>
          <p:cNvSpPr/>
          <p:nvPr/>
        </p:nvSpPr>
        <p:spPr>
          <a:xfrm>
            <a:off x="3575720" y="3045568"/>
            <a:ext cx="4464496" cy="1737067"/>
          </a:xfrm>
          <a:prstGeom prst="roundRect">
            <a:avLst>
              <a:gd name="adj" fmla="val 5813"/>
            </a:avLst>
          </a:prstGeom>
          <a:solidFill>
            <a:srgbClr val="69BD95"/>
          </a:solidFill>
          <a:ln>
            <a:solidFill>
              <a:srgbClr val="69BD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820C0D1-3AA2-EEA7-BF33-630C199B10A9}"/>
              </a:ext>
            </a:extLst>
          </p:cNvPr>
          <p:cNvSpPr txBox="1"/>
          <p:nvPr/>
        </p:nvSpPr>
        <p:spPr>
          <a:xfrm>
            <a:off x="3863752" y="3212976"/>
            <a:ext cx="4536504" cy="1569660"/>
          </a:xfrm>
          <a:prstGeom prst="rect">
            <a:avLst/>
          </a:prstGeom>
          <a:noFill/>
        </p:spPr>
        <p:txBody>
          <a:bodyPr wrap="square" rtlCol="0">
            <a:spAutoFit/>
          </a:bodyPr>
          <a:lstStyle/>
          <a:p>
            <a:r>
              <a:rPr lang="en-GB" sz="3200" dirty="0"/>
              <a:t>Reflect on your learning using your Success Criteria to guide you. </a:t>
            </a:r>
          </a:p>
        </p:txBody>
      </p:sp>
    </p:spTree>
    <p:extLst>
      <p:ext uri="{BB962C8B-B14F-4D97-AF65-F5344CB8AC3E}">
        <p14:creationId xmlns:p14="http://schemas.microsoft.com/office/powerpoint/2010/main" val="3597420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78" y="404664"/>
            <a:ext cx="10515600" cy="1325563"/>
          </a:xfrm>
        </p:spPr>
        <p:txBody>
          <a:bodyPr>
            <a:normAutofit/>
          </a:bodyPr>
          <a:lstStyle/>
          <a:p>
            <a:pPr algn="ctr"/>
            <a:r>
              <a:rPr lang="en-GB" b="1" dirty="0">
                <a:solidFill>
                  <a:srgbClr val="69BD95"/>
                </a:solidFill>
                <a:latin typeface="Arial" panose="020B0604020202020204" pitchFamily="34" charset="0"/>
              </a:rPr>
              <a:t>Thief</a:t>
            </a:r>
            <a:br>
              <a:rPr lang="en-GB" b="1" dirty="0">
                <a:solidFill>
                  <a:srgbClr val="69BD95"/>
                </a:solidFill>
                <a:latin typeface="Arial" panose="020B0604020202020204" pitchFamily="34" charset="0"/>
              </a:rPr>
            </a:br>
            <a:r>
              <a:rPr lang="en-GB" sz="4000" b="1" dirty="0">
                <a:solidFill>
                  <a:srgbClr val="69BD95"/>
                </a:solidFill>
                <a:latin typeface="Arial" panose="020B0604020202020204" pitchFamily="34" charset="0"/>
              </a:rPr>
              <a:t>Week 1 lesson 3</a:t>
            </a:r>
            <a:endParaRPr lang="en-GB" b="1" dirty="0">
              <a:solidFill>
                <a:srgbClr val="69BD95"/>
              </a:solidFill>
              <a:latin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760" y="3140968"/>
            <a:ext cx="3789040" cy="3789040"/>
          </a:xfrm>
          <a:prstGeom prst="rect">
            <a:avLst/>
          </a:prstGeom>
        </p:spPr>
      </p:pic>
      <p:pic>
        <p:nvPicPr>
          <p:cNvPr id="6" name="Content Placeholder 4" descr="A picture containing graphical user interface&#10;&#10;Description automatically generated">
            <a:extLst>
              <a:ext uri="{FF2B5EF4-FFF2-40B4-BE49-F238E27FC236}">
                <a16:creationId xmlns:a16="http://schemas.microsoft.com/office/drawing/2014/main" id="{1B7E2288-5DB0-4949-B3F9-2088DEB281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74" t="22414" r="22843" b="31474"/>
          <a:stretch/>
        </p:blipFill>
        <p:spPr>
          <a:xfrm>
            <a:off x="3431704" y="1988840"/>
            <a:ext cx="5472608" cy="3880577"/>
          </a:xfrm>
          <a:prstGeom prst="rect">
            <a:avLst/>
          </a:prstGeom>
        </p:spPr>
      </p:pic>
    </p:spTree>
    <p:extLst>
      <p:ext uri="{BB962C8B-B14F-4D97-AF65-F5344CB8AC3E}">
        <p14:creationId xmlns:p14="http://schemas.microsoft.com/office/powerpoint/2010/main" val="3578230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78" y="404664"/>
            <a:ext cx="10515600" cy="1325563"/>
          </a:xfrm>
        </p:spPr>
        <p:txBody>
          <a:bodyPr>
            <a:normAutofit/>
          </a:bodyPr>
          <a:lstStyle/>
          <a:p>
            <a:pPr algn="ctr"/>
            <a:r>
              <a:rPr lang="en-GB" sz="3600" b="1" dirty="0">
                <a:solidFill>
                  <a:srgbClr val="69BD95"/>
                </a:solidFill>
                <a:latin typeface="Arial" panose="020B0604020202020204" pitchFamily="34" charset="0"/>
              </a:rPr>
              <a:t>LO: I can develop my comprehension skills.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760" y="3140968"/>
            <a:ext cx="3789040" cy="3789040"/>
          </a:xfrm>
          <a:prstGeom prst="rect">
            <a:avLst/>
          </a:prstGeom>
        </p:spPr>
      </p:pic>
      <p:pic>
        <p:nvPicPr>
          <p:cNvPr id="5" name="Picture 2" descr="Thief!">
            <a:extLst>
              <a:ext uri="{FF2B5EF4-FFF2-40B4-BE49-F238E27FC236}">
                <a16:creationId xmlns:a16="http://schemas.microsoft.com/office/drawing/2014/main" id="{C321AF5A-AE77-EFB8-4373-BED791936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24303">
            <a:off x="4439816" y="1982534"/>
            <a:ext cx="2936373" cy="4519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455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Buy made to order art prints from Art UK Shop Huddersfield">
            <a:extLst>
              <a:ext uri="{FF2B5EF4-FFF2-40B4-BE49-F238E27FC236}">
                <a16:creationId xmlns:a16="http://schemas.microsoft.com/office/drawing/2014/main" id="{21D202BD-D29D-B651-C036-C0BDD912D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077"/>
          <a:stretch/>
        </p:blipFill>
        <p:spPr bwMode="auto">
          <a:xfrm>
            <a:off x="1" y="10"/>
            <a:ext cx="9669642" cy="79654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7531610" y="365125"/>
            <a:ext cx="3822189" cy="1899912"/>
          </a:xfrm>
        </p:spPr>
        <p:txBody>
          <a:bodyPr>
            <a:normAutofit/>
          </a:bodyPr>
          <a:lstStyle/>
          <a:p>
            <a:r>
              <a:rPr lang="en-GB" sz="3100" b="1" dirty="0">
                <a:solidFill>
                  <a:srgbClr val="32705D"/>
                </a:solidFill>
                <a:latin typeface="Arial" panose="020B0604020202020204" pitchFamily="34" charset="0"/>
              </a:rPr>
              <a:t>LO: I can develop my comprehension skills.</a:t>
            </a:r>
          </a:p>
        </p:txBody>
      </p:sp>
      <p:sp>
        <p:nvSpPr>
          <p:cNvPr id="3" name="Content Placeholder 2"/>
          <p:cNvSpPr>
            <a:spLocks noGrp="1"/>
          </p:cNvSpPr>
          <p:nvPr>
            <p:ph idx="1"/>
          </p:nvPr>
        </p:nvSpPr>
        <p:spPr>
          <a:xfrm>
            <a:off x="7531610" y="2434201"/>
            <a:ext cx="3822189" cy="3742762"/>
          </a:xfrm>
        </p:spPr>
        <p:txBody>
          <a:bodyPr vert="horz" lIns="91440" tIns="45720" rIns="91440" bIns="45720" rtlCol="0">
            <a:normAutofit/>
          </a:bodyPr>
          <a:lstStyle/>
          <a:p>
            <a:pPr marL="0" indent="0">
              <a:buNone/>
            </a:pPr>
            <a:r>
              <a:rPr lang="en-US" sz="1700" b="1" dirty="0">
                <a:solidFill>
                  <a:srgbClr val="32705D"/>
                </a:solidFill>
                <a:latin typeface="Arial" panose="020B0604020202020204" pitchFamily="34" charset="0"/>
              </a:rPr>
              <a:t>Retrieve</a:t>
            </a:r>
          </a:p>
          <a:p>
            <a:pPr marL="0" indent="0">
              <a:buNone/>
            </a:pPr>
            <a:r>
              <a:rPr lang="en-US" sz="1700" dirty="0">
                <a:solidFill>
                  <a:srgbClr val="32705D"/>
                </a:solidFill>
                <a:latin typeface="Arial" panose="020B0604020202020204" pitchFamily="34" charset="0"/>
              </a:rPr>
              <a:t>Which habitat is this picture taken in? Describe it.</a:t>
            </a:r>
          </a:p>
          <a:p>
            <a:pPr marL="0" indent="0">
              <a:buNone/>
            </a:pPr>
            <a:endParaRPr lang="en-US" sz="1700" dirty="0">
              <a:solidFill>
                <a:srgbClr val="32705D"/>
              </a:solidFill>
              <a:latin typeface="Arial" panose="020B0604020202020204" pitchFamily="34" charset="0"/>
            </a:endParaRPr>
          </a:p>
          <a:p>
            <a:pPr marL="0" indent="0">
              <a:buNone/>
            </a:pPr>
            <a:r>
              <a:rPr lang="en-US" sz="1700" b="1" dirty="0">
                <a:solidFill>
                  <a:srgbClr val="32705D"/>
                </a:solidFill>
                <a:latin typeface="Arial" panose="020B0604020202020204" pitchFamily="34" charset="0"/>
              </a:rPr>
              <a:t>Interpret</a:t>
            </a:r>
          </a:p>
          <a:p>
            <a:pPr marL="0" indent="0">
              <a:buNone/>
            </a:pPr>
            <a:r>
              <a:rPr lang="en-US" sz="1700" dirty="0">
                <a:solidFill>
                  <a:srgbClr val="32705D"/>
                </a:solidFill>
                <a:latin typeface="Arial" panose="020B0604020202020204" pitchFamily="34" charset="0"/>
              </a:rPr>
              <a:t>What will happen to the turtle next? Explain why you think this. </a:t>
            </a:r>
          </a:p>
          <a:p>
            <a:pPr marL="0" indent="0">
              <a:buNone/>
            </a:pPr>
            <a:endParaRPr lang="en-US" sz="1700" dirty="0">
              <a:solidFill>
                <a:srgbClr val="32705D"/>
              </a:solidFill>
              <a:latin typeface="Arial" panose="020B0604020202020204" pitchFamily="34" charset="0"/>
            </a:endParaRPr>
          </a:p>
          <a:p>
            <a:pPr marL="0" indent="0">
              <a:buNone/>
            </a:pPr>
            <a:r>
              <a:rPr lang="en-US" sz="1700" b="1" dirty="0">
                <a:solidFill>
                  <a:srgbClr val="32705D"/>
                </a:solidFill>
                <a:latin typeface="Arial" panose="020B0604020202020204" pitchFamily="34" charset="0"/>
              </a:rPr>
              <a:t>Author/Creator Choice</a:t>
            </a:r>
          </a:p>
          <a:p>
            <a:pPr marL="0" indent="0">
              <a:buNone/>
            </a:pPr>
            <a:r>
              <a:rPr lang="en-US" sz="1700" dirty="0">
                <a:solidFill>
                  <a:srgbClr val="32705D"/>
                </a:solidFill>
                <a:latin typeface="Arial" panose="020B0604020202020204" pitchFamily="34" charset="0"/>
              </a:rPr>
              <a:t>Why did the photographer take a picture with rubbish in it? </a:t>
            </a:r>
          </a:p>
        </p:txBody>
      </p:sp>
    </p:spTree>
    <p:extLst>
      <p:ext uri="{BB962C8B-B14F-4D97-AF65-F5344CB8AC3E}">
        <p14:creationId xmlns:p14="http://schemas.microsoft.com/office/powerpoint/2010/main" val="3529972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648"/>
            <a:ext cx="10515600" cy="864097"/>
          </a:xfrm>
        </p:spPr>
        <p:txBody>
          <a:bodyPr>
            <a:normAutofit fontScale="90000"/>
          </a:bodyPr>
          <a:lstStyle/>
          <a:p>
            <a:pPr algn="ctr"/>
            <a:r>
              <a:rPr lang="en-GB" sz="4000" b="1" dirty="0">
                <a:solidFill>
                  <a:srgbClr val="69BD95"/>
                </a:solidFill>
                <a:latin typeface="Arial" panose="020B0604020202020204" pitchFamily="34" charset="0"/>
              </a:rPr>
              <a:t>LO: I can develop my comprehension skills.</a:t>
            </a:r>
            <a:endParaRPr lang="en-GB" dirty="0"/>
          </a:p>
        </p:txBody>
      </p:sp>
      <p:pic>
        <p:nvPicPr>
          <p:cNvPr id="6" name="Picture 5"/>
          <p:cNvPicPr>
            <a:picLocks noChangeAspect="1"/>
          </p:cNvPicPr>
          <p:nvPr/>
        </p:nvPicPr>
        <p:blipFill>
          <a:blip r:embed="rId2"/>
          <a:stretch>
            <a:fillRect/>
          </a:stretch>
        </p:blipFill>
        <p:spPr>
          <a:xfrm>
            <a:off x="1890712" y="1340768"/>
            <a:ext cx="8410575" cy="5248275"/>
          </a:xfrm>
          <a:prstGeom prst="rect">
            <a:avLst/>
          </a:prstGeom>
        </p:spPr>
      </p:pic>
    </p:spTree>
    <p:extLst>
      <p:ext uri="{BB962C8B-B14F-4D97-AF65-F5344CB8AC3E}">
        <p14:creationId xmlns:p14="http://schemas.microsoft.com/office/powerpoint/2010/main" val="969944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648"/>
            <a:ext cx="10515600" cy="864097"/>
          </a:xfrm>
        </p:spPr>
        <p:txBody>
          <a:bodyPr>
            <a:normAutofit fontScale="90000"/>
          </a:bodyPr>
          <a:lstStyle/>
          <a:p>
            <a:pPr algn="ctr"/>
            <a:r>
              <a:rPr lang="en-GB" sz="4000" b="1" dirty="0">
                <a:solidFill>
                  <a:srgbClr val="69BD95"/>
                </a:solidFill>
                <a:latin typeface="Arial" panose="020B0604020202020204" pitchFamily="34" charset="0"/>
              </a:rPr>
              <a:t>LO: I can develop my comprehension skills.</a:t>
            </a:r>
            <a:endParaRPr lang="en-GB" dirty="0"/>
          </a:p>
        </p:txBody>
      </p:sp>
      <p:sp>
        <p:nvSpPr>
          <p:cNvPr id="3" name="Content Placeholder 2"/>
          <p:cNvSpPr>
            <a:spLocks noGrp="1"/>
          </p:cNvSpPr>
          <p:nvPr>
            <p:ph idx="1"/>
          </p:nvPr>
        </p:nvSpPr>
        <p:spPr>
          <a:xfrm>
            <a:off x="1199455" y="2420888"/>
            <a:ext cx="10134899" cy="1872209"/>
          </a:xfrm>
        </p:spPr>
        <p:txBody>
          <a:bodyPr>
            <a:normAutofit/>
          </a:bodyPr>
          <a:lstStyle/>
          <a:p>
            <a:pPr marL="0" indent="0">
              <a:buNone/>
            </a:pPr>
            <a:endParaRPr lang="en-GB" dirty="0">
              <a:solidFill>
                <a:srgbClr val="32705D"/>
              </a:solidFill>
              <a:latin typeface="Arial" panose="020B0604020202020204" pitchFamily="34" charset="0"/>
            </a:endParaRPr>
          </a:p>
          <a:p>
            <a:pPr marL="0" indent="0">
              <a:buNone/>
            </a:pPr>
            <a:endParaRPr lang="en-GB" dirty="0">
              <a:solidFill>
                <a:srgbClr val="32705D"/>
              </a:solidFill>
              <a:latin typeface="Arial" panose="020B0604020202020204" pitchFamily="34" charset="0"/>
            </a:endParaRPr>
          </a:p>
          <a:p>
            <a:pPr marL="0" indent="0">
              <a:buNone/>
            </a:pPr>
            <a:endParaRPr lang="en-GB" dirty="0">
              <a:solidFill>
                <a:srgbClr val="32705D"/>
              </a:solidFill>
              <a:latin typeface="Arial" panose="020B0604020202020204" pitchFamily="34" charset="0"/>
            </a:endParaRPr>
          </a:p>
        </p:txBody>
      </p:sp>
      <p:sp>
        <p:nvSpPr>
          <p:cNvPr id="9" name="Content Placeholder 2"/>
          <p:cNvSpPr txBox="1">
            <a:spLocks/>
          </p:cNvSpPr>
          <p:nvPr/>
        </p:nvSpPr>
        <p:spPr>
          <a:xfrm>
            <a:off x="1163714" y="4070619"/>
            <a:ext cx="9324773" cy="1872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solidFill>
                <a:srgbClr val="32705D"/>
              </a:solidFill>
              <a:latin typeface="Arial" panose="020B0604020202020204" pitchFamily="34" charset="0"/>
            </a:endParaRPr>
          </a:p>
        </p:txBody>
      </p:sp>
      <p:pic>
        <p:nvPicPr>
          <p:cNvPr id="4" name="Picture 2" descr="Text&#10;&#10;Description automatically generated">
            <a:extLst>
              <a:ext uri="{FF2B5EF4-FFF2-40B4-BE49-F238E27FC236}">
                <a16:creationId xmlns:a16="http://schemas.microsoft.com/office/drawing/2014/main" id="{2A687908-6C64-B1BF-385E-FD6CB4B37C20}"/>
              </a:ext>
            </a:extLst>
          </p:cNvPr>
          <p:cNvPicPr>
            <a:picLocks noChangeAspect="1"/>
          </p:cNvPicPr>
          <p:nvPr/>
        </p:nvPicPr>
        <p:blipFill>
          <a:blip r:embed="rId2"/>
          <a:stretch>
            <a:fillRect/>
          </a:stretch>
        </p:blipFill>
        <p:spPr>
          <a:xfrm>
            <a:off x="67734" y="1954814"/>
            <a:ext cx="11188700" cy="2842540"/>
          </a:xfrm>
          <a:prstGeom prst="rect">
            <a:avLst/>
          </a:prstGeom>
        </p:spPr>
      </p:pic>
    </p:spTree>
    <p:extLst>
      <p:ext uri="{BB962C8B-B14F-4D97-AF65-F5344CB8AC3E}">
        <p14:creationId xmlns:p14="http://schemas.microsoft.com/office/powerpoint/2010/main" val="6424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78" y="404664"/>
            <a:ext cx="10515600" cy="1325563"/>
          </a:xfrm>
        </p:spPr>
        <p:txBody>
          <a:bodyPr/>
          <a:lstStyle/>
          <a:p>
            <a:pPr algn="ctr"/>
            <a:r>
              <a:rPr lang="en-GB" b="1" dirty="0">
                <a:solidFill>
                  <a:srgbClr val="69BD95"/>
                </a:solidFill>
                <a:latin typeface="Arial" panose="020B0604020202020204" pitchFamily="34" charset="0"/>
              </a:rPr>
              <a:t>Thief </a:t>
            </a:r>
          </a:p>
        </p:txBody>
      </p:sp>
      <p:pic>
        <p:nvPicPr>
          <p:cNvPr id="5" name="Content Placeholder 4" descr="A picture containing graphical user interface&#10;&#10;Description automatically generated">
            <a:extLst>
              <a:ext uri="{FF2B5EF4-FFF2-40B4-BE49-F238E27FC236}">
                <a16:creationId xmlns:a16="http://schemas.microsoft.com/office/drawing/2014/main" id="{1B7E2288-5DB0-4949-B3F9-2088DEB2812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6240" y="767752"/>
            <a:ext cx="10825876" cy="6090248"/>
          </a:xfrm>
          <a:prstGeom prst="rect">
            <a:avLst/>
          </a:prstGeom>
        </p:spPr>
      </p:pic>
    </p:spTree>
    <p:extLst>
      <p:ext uri="{BB962C8B-B14F-4D97-AF65-F5344CB8AC3E}">
        <p14:creationId xmlns:p14="http://schemas.microsoft.com/office/powerpoint/2010/main" val="1786873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648"/>
            <a:ext cx="10515600" cy="864097"/>
          </a:xfrm>
        </p:spPr>
        <p:txBody>
          <a:bodyPr>
            <a:normAutofit fontScale="90000"/>
          </a:bodyPr>
          <a:lstStyle/>
          <a:p>
            <a:pPr algn="ctr"/>
            <a:r>
              <a:rPr lang="en-GB" sz="4000" b="1" dirty="0">
                <a:solidFill>
                  <a:srgbClr val="69BD95"/>
                </a:solidFill>
                <a:latin typeface="Arial" panose="020B0604020202020204" pitchFamily="34" charset="0"/>
              </a:rPr>
              <a:t>LO: I can develop my comprehension skills.</a:t>
            </a:r>
            <a:endParaRPr lang="en-GB" dirty="0"/>
          </a:p>
        </p:txBody>
      </p:sp>
      <p:pic>
        <p:nvPicPr>
          <p:cNvPr id="6" name="Picture 5"/>
          <p:cNvPicPr>
            <a:picLocks noChangeAspect="1"/>
          </p:cNvPicPr>
          <p:nvPr/>
        </p:nvPicPr>
        <p:blipFill>
          <a:blip r:embed="rId2"/>
          <a:stretch>
            <a:fillRect/>
          </a:stretch>
        </p:blipFill>
        <p:spPr>
          <a:xfrm>
            <a:off x="1890712" y="1340768"/>
            <a:ext cx="8410575" cy="5248275"/>
          </a:xfrm>
          <a:prstGeom prst="rect">
            <a:avLst/>
          </a:prstGeom>
        </p:spPr>
      </p:pic>
      <p:sp>
        <p:nvSpPr>
          <p:cNvPr id="3" name="Rectangle: Rounded Corners 2">
            <a:extLst>
              <a:ext uri="{FF2B5EF4-FFF2-40B4-BE49-F238E27FC236}">
                <a16:creationId xmlns:a16="http://schemas.microsoft.com/office/drawing/2014/main" id="{DDE993E3-F51D-22C7-2FD4-3BDBE40343F9}"/>
              </a:ext>
            </a:extLst>
          </p:cNvPr>
          <p:cNvSpPr/>
          <p:nvPr/>
        </p:nvSpPr>
        <p:spPr>
          <a:xfrm>
            <a:off x="7896200" y="3501008"/>
            <a:ext cx="3816424" cy="1584176"/>
          </a:xfrm>
          <a:prstGeom prst="roundRect">
            <a:avLst>
              <a:gd name="adj" fmla="val 3840"/>
            </a:avLst>
          </a:prstGeom>
          <a:solidFill>
            <a:srgbClr val="69BD95"/>
          </a:solidFill>
          <a:ln>
            <a:solidFill>
              <a:srgbClr val="69BD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E5BA330-C33E-C520-AFED-C972B915DBFB}"/>
              </a:ext>
            </a:extLst>
          </p:cNvPr>
          <p:cNvSpPr txBox="1"/>
          <p:nvPr/>
        </p:nvSpPr>
        <p:spPr>
          <a:xfrm>
            <a:off x="8328248" y="3717032"/>
            <a:ext cx="3096344" cy="1015663"/>
          </a:xfrm>
          <a:prstGeom prst="rect">
            <a:avLst/>
          </a:prstGeom>
          <a:noFill/>
        </p:spPr>
        <p:txBody>
          <a:bodyPr wrap="square" rtlCol="0">
            <a:spAutoFit/>
          </a:bodyPr>
          <a:lstStyle/>
          <a:p>
            <a:r>
              <a:rPr lang="en-GB" sz="2000" b="1" dirty="0"/>
              <a:t>Use the Success Criteria to reflect on your learning. How well are you doing?</a:t>
            </a:r>
          </a:p>
        </p:txBody>
      </p:sp>
    </p:spTree>
    <p:extLst>
      <p:ext uri="{BB962C8B-B14F-4D97-AF65-F5344CB8AC3E}">
        <p14:creationId xmlns:p14="http://schemas.microsoft.com/office/powerpoint/2010/main" val="2412876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78" y="404664"/>
            <a:ext cx="10515600" cy="1325563"/>
          </a:xfrm>
        </p:spPr>
        <p:txBody>
          <a:bodyPr>
            <a:normAutofit/>
          </a:bodyPr>
          <a:lstStyle/>
          <a:p>
            <a:pPr algn="ctr"/>
            <a:r>
              <a:rPr lang="en-GB" b="1" dirty="0">
                <a:solidFill>
                  <a:srgbClr val="69BD95"/>
                </a:solidFill>
                <a:latin typeface="Arial" panose="020B0604020202020204" pitchFamily="34" charset="0"/>
              </a:rPr>
              <a:t>Thief</a:t>
            </a:r>
            <a:br>
              <a:rPr lang="en-GB" b="1" dirty="0">
                <a:solidFill>
                  <a:srgbClr val="69BD95"/>
                </a:solidFill>
                <a:latin typeface="Arial" panose="020B0604020202020204" pitchFamily="34" charset="0"/>
              </a:rPr>
            </a:br>
            <a:r>
              <a:rPr lang="en-GB" sz="4000" b="1" dirty="0">
                <a:solidFill>
                  <a:srgbClr val="69BD95"/>
                </a:solidFill>
                <a:latin typeface="Arial" panose="020B0604020202020204" pitchFamily="34" charset="0"/>
              </a:rPr>
              <a:t>Week 1 lesson 4</a:t>
            </a:r>
            <a:endParaRPr lang="en-GB" b="1" dirty="0">
              <a:solidFill>
                <a:srgbClr val="69BD95"/>
              </a:solidFill>
              <a:latin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760" y="3140968"/>
            <a:ext cx="3789040" cy="3789040"/>
          </a:xfrm>
          <a:prstGeom prst="rect">
            <a:avLst/>
          </a:prstGeom>
        </p:spPr>
      </p:pic>
      <p:pic>
        <p:nvPicPr>
          <p:cNvPr id="6" name="Content Placeholder 4" descr="A picture containing graphical user interface&#10;&#10;Description automatically generated">
            <a:extLst>
              <a:ext uri="{FF2B5EF4-FFF2-40B4-BE49-F238E27FC236}">
                <a16:creationId xmlns:a16="http://schemas.microsoft.com/office/drawing/2014/main" id="{1B7E2288-5DB0-4949-B3F9-2088DEB281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74" t="22414" r="22843" b="31474"/>
          <a:stretch/>
        </p:blipFill>
        <p:spPr>
          <a:xfrm>
            <a:off x="3431704" y="1988840"/>
            <a:ext cx="5472608" cy="3880577"/>
          </a:xfrm>
          <a:prstGeom prst="rect">
            <a:avLst/>
          </a:prstGeom>
        </p:spPr>
      </p:pic>
    </p:spTree>
    <p:extLst>
      <p:ext uri="{BB962C8B-B14F-4D97-AF65-F5344CB8AC3E}">
        <p14:creationId xmlns:p14="http://schemas.microsoft.com/office/powerpoint/2010/main" val="839281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78" y="404664"/>
            <a:ext cx="10515600" cy="1325563"/>
          </a:xfrm>
        </p:spPr>
        <p:txBody>
          <a:bodyPr>
            <a:normAutofit/>
          </a:bodyPr>
          <a:lstStyle/>
          <a:p>
            <a:pPr algn="ctr"/>
            <a:r>
              <a:rPr lang="en-GB" sz="3600" b="1" dirty="0">
                <a:solidFill>
                  <a:srgbClr val="69BD95"/>
                </a:solidFill>
                <a:latin typeface="Arial" panose="020B0604020202020204" pitchFamily="34" charset="0"/>
              </a:rPr>
              <a:t>LO: I can develop my comprehension skills.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760" y="3140968"/>
            <a:ext cx="3789040" cy="3789040"/>
          </a:xfrm>
          <a:prstGeom prst="rect">
            <a:avLst/>
          </a:prstGeom>
        </p:spPr>
      </p:pic>
      <p:pic>
        <p:nvPicPr>
          <p:cNvPr id="5" name="Picture 2" descr="Thief!">
            <a:extLst>
              <a:ext uri="{FF2B5EF4-FFF2-40B4-BE49-F238E27FC236}">
                <a16:creationId xmlns:a16="http://schemas.microsoft.com/office/drawing/2014/main" id="{6D040AC7-554C-21A1-1324-86C91A032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24303">
            <a:off x="4439816" y="1982534"/>
            <a:ext cx="2936373" cy="4519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239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648"/>
            <a:ext cx="10515600" cy="864097"/>
          </a:xfrm>
        </p:spPr>
        <p:txBody>
          <a:bodyPr>
            <a:normAutofit fontScale="90000"/>
          </a:bodyPr>
          <a:lstStyle/>
          <a:p>
            <a:pPr algn="ctr"/>
            <a:r>
              <a:rPr lang="en-GB" sz="4000" b="1" dirty="0">
                <a:solidFill>
                  <a:srgbClr val="69BD95"/>
                </a:solidFill>
                <a:latin typeface="Arial" panose="020B0604020202020204" pitchFamily="34" charset="0"/>
              </a:rPr>
              <a:t>LO: I can develop my comprehension skills.</a:t>
            </a:r>
            <a:endParaRPr lang="en-GB" dirty="0"/>
          </a:p>
        </p:txBody>
      </p:sp>
      <p:pic>
        <p:nvPicPr>
          <p:cNvPr id="6" name="Picture 5"/>
          <p:cNvPicPr>
            <a:picLocks noChangeAspect="1"/>
          </p:cNvPicPr>
          <p:nvPr/>
        </p:nvPicPr>
        <p:blipFill>
          <a:blip r:embed="rId2"/>
          <a:stretch>
            <a:fillRect/>
          </a:stretch>
        </p:blipFill>
        <p:spPr>
          <a:xfrm>
            <a:off x="1890712" y="1340768"/>
            <a:ext cx="8410575" cy="5248275"/>
          </a:xfrm>
          <a:prstGeom prst="rect">
            <a:avLst/>
          </a:prstGeom>
        </p:spPr>
      </p:pic>
    </p:spTree>
    <p:extLst>
      <p:ext uri="{BB962C8B-B14F-4D97-AF65-F5344CB8AC3E}">
        <p14:creationId xmlns:p14="http://schemas.microsoft.com/office/powerpoint/2010/main" val="1009660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8168" y="1825625"/>
            <a:ext cx="3745632" cy="4351338"/>
          </a:xfrm>
        </p:spPr>
        <p:txBody>
          <a:bodyPr vert="horz" lIns="91440" tIns="45720" rIns="91440" bIns="45720" rtlCol="0" anchor="t">
            <a:normAutofit fontScale="62500" lnSpcReduction="20000"/>
          </a:bodyPr>
          <a:lstStyle/>
          <a:p>
            <a:pPr marL="0" indent="0">
              <a:lnSpc>
                <a:spcPct val="150000"/>
              </a:lnSpc>
              <a:buNone/>
            </a:pPr>
            <a:r>
              <a:rPr lang="en-GB" sz="2800" b="1" dirty="0">
                <a:solidFill>
                  <a:srgbClr val="32705D"/>
                </a:solidFill>
              </a:rPr>
              <a:t>Retrieve </a:t>
            </a:r>
          </a:p>
          <a:p>
            <a:pPr marL="0" indent="0">
              <a:lnSpc>
                <a:spcPct val="150000"/>
              </a:lnSpc>
              <a:buNone/>
            </a:pPr>
            <a:r>
              <a:rPr lang="en-GB" sz="2800" b="1" dirty="0">
                <a:solidFill>
                  <a:srgbClr val="32705D"/>
                </a:solidFill>
              </a:rPr>
              <a:t>What can you see in the painting? </a:t>
            </a:r>
          </a:p>
          <a:p>
            <a:pPr marL="0" indent="0">
              <a:lnSpc>
                <a:spcPct val="150000"/>
              </a:lnSpc>
              <a:buNone/>
            </a:pPr>
            <a:r>
              <a:rPr lang="en-GB" sz="2800" b="1" dirty="0">
                <a:solidFill>
                  <a:srgbClr val="32705D"/>
                </a:solidFill>
              </a:rPr>
              <a:t>Interpret </a:t>
            </a:r>
          </a:p>
          <a:p>
            <a:pPr marL="0" indent="0">
              <a:lnSpc>
                <a:spcPct val="150000"/>
              </a:lnSpc>
              <a:buNone/>
            </a:pPr>
            <a:r>
              <a:rPr lang="en-GB" sz="2800" b="1" dirty="0">
                <a:solidFill>
                  <a:srgbClr val="32705D"/>
                </a:solidFill>
              </a:rPr>
              <a:t>Where do you think the boat is travelling to?</a:t>
            </a:r>
            <a:endParaRPr lang="en-GB" sz="2800" b="1" dirty="0">
              <a:solidFill>
                <a:srgbClr val="32705D"/>
              </a:solidFill>
              <a:cs typeface="Calibri"/>
            </a:endParaRPr>
          </a:p>
          <a:p>
            <a:pPr marL="0" indent="0">
              <a:lnSpc>
                <a:spcPct val="150000"/>
              </a:lnSpc>
              <a:buNone/>
            </a:pPr>
            <a:r>
              <a:rPr lang="en-GB" sz="2800" b="1" dirty="0">
                <a:solidFill>
                  <a:srgbClr val="32705D"/>
                </a:solidFill>
              </a:rPr>
              <a:t>Choice </a:t>
            </a:r>
          </a:p>
          <a:p>
            <a:pPr marL="0" indent="0">
              <a:lnSpc>
                <a:spcPct val="150000"/>
              </a:lnSpc>
              <a:buNone/>
            </a:pPr>
            <a:r>
              <a:rPr lang="en-GB" sz="2800" b="1" dirty="0">
                <a:solidFill>
                  <a:srgbClr val="32705D"/>
                </a:solidFill>
              </a:rPr>
              <a:t>Why has the artist chosen to show the strength of the wind and waves in the painting?</a:t>
            </a:r>
            <a:endParaRPr lang="en-GB" sz="2800" b="1" dirty="0">
              <a:solidFill>
                <a:srgbClr val="32705D"/>
              </a:solidFill>
              <a:cs typeface="Calibri"/>
            </a:endParaRPr>
          </a:p>
        </p:txBody>
      </p:sp>
      <p:sp>
        <p:nvSpPr>
          <p:cNvPr id="4" name="Title 1"/>
          <p:cNvSpPr>
            <a:spLocks noGrp="1"/>
          </p:cNvSpPr>
          <p:nvPr>
            <p:ph type="title"/>
          </p:nvPr>
        </p:nvSpPr>
        <p:spPr/>
        <p:txBody>
          <a:bodyPr>
            <a:normAutofit/>
          </a:bodyPr>
          <a:lstStyle/>
          <a:p>
            <a:pPr algn="ctr"/>
            <a:r>
              <a:rPr lang="en-GB" sz="3600" b="1">
                <a:solidFill>
                  <a:srgbClr val="69BD95"/>
                </a:solidFill>
                <a:latin typeface="Arial" panose="020B0604020202020204" pitchFamily="34" charset="0"/>
              </a:rPr>
              <a:t>LO: I can develop my comprehension skills.</a:t>
            </a:r>
            <a:endParaRPr lang="en-GB" sz="3600" b="1" dirty="0">
              <a:solidFill>
                <a:srgbClr val="69BD95"/>
              </a:solidFill>
              <a:latin typeface="Arial" panose="020B0604020202020204" pitchFamily="34" charset="0"/>
            </a:endParaRPr>
          </a:p>
        </p:txBody>
      </p:sp>
      <p:pic>
        <p:nvPicPr>
          <p:cNvPr id="2" name="Picture 8" descr="A picture containing water, sky, outdoor, watercraft&#10;&#10;Description automatically generated">
            <a:extLst>
              <a:ext uri="{FF2B5EF4-FFF2-40B4-BE49-F238E27FC236}">
                <a16:creationId xmlns:a16="http://schemas.microsoft.com/office/drawing/2014/main" id="{29B21490-C388-04E2-B7AA-537C6153DBB0}"/>
              </a:ext>
            </a:extLst>
          </p:cNvPr>
          <p:cNvPicPr>
            <a:picLocks noChangeAspect="1"/>
          </p:cNvPicPr>
          <p:nvPr/>
        </p:nvPicPr>
        <p:blipFill>
          <a:blip r:embed="rId2"/>
          <a:stretch>
            <a:fillRect/>
          </a:stretch>
        </p:blipFill>
        <p:spPr>
          <a:xfrm>
            <a:off x="695400" y="1572119"/>
            <a:ext cx="6528048" cy="48852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90451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648"/>
            <a:ext cx="10515600" cy="864097"/>
          </a:xfrm>
        </p:spPr>
        <p:txBody>
          <a:bodyPr>
            <a:normAutofit fontScale="90000"/>
          </a:bodyPr>
          <a:lstStyle/>
          <a:p>
            <a:pPr algn="ctr"/>
            <a:r>
              <a:rPr lang="en-GB" sz="4000" b="1" dirty="0">
                <a:solidFill>
                  <a:srgbClr val="69BD95"/>
                </a:solidFill>
                <a:latin typeface="Arial" panose="020B0604020202020204" pitchFamily="34" charset="0"/>
              </a:rPr>
              <a:t>LO: I can develop my comprehension skills.</a:t>
            </a:r>
            <a:endParaRPr lang="en-GB" dirty="0"/>
          </a:p>
        </p:txBody>
      </p:sp>
      <p:pic>
        <p:nvPicPr>
          <p:cNvPr id="6" name="Picture 5"/>
          <p:cNvPicPr>
            <a:picLocks noChangeAspect="1"/>
          </p:cNvPicPr>
          <p:nvPr/>
        </p:nvPicPr>
        <p:blipFill>
          <a:blip r:embed="rId2"/>
          <a:stretch>
            <a:fillRect/>
          </a:stretch>
        </p:blipFill>
        <p:spPr>
          <a:xfrm>
            <a:off x="1890712" y="1340768"/>
            <a:ext cx="8410575" cy="5248275"/>
          </a:xfrm>
          <a:prstGeom prst="rect">
            <a:avLst/>
          </a:prstGeom>
        </p:spPr>
      </p:pic>
      <p:sp>
        <p:nvSpPr>
          <p:cNvPr id="3" name="Rectangle: Rounded Corners 2">
            <a:extLst>
              <a:ext uri="{FF2B5EF4-FFF2-40B4-BE49-F238E27FC236}">
                <a16:creationId xmlns:a16="http://schemas.microsoft.com/office/drawing/2014/main" id="{63EFCC24-BF4E-09B3-3CD2-227FB42F479E}"/>
              </a:ext>
            </a:extLst>
          </p:cNvPr>
          <p:cNvSpPr/>
          <p:nvPr/>
        </p:nvSpPr>
        <p:spPr>
          <a:xfrm>
            <a:off x="7010512" y="3212977"/>
            <a:ext cx="3960440" cy="1800200"/>
          </a:xfrm>
          <a:prstGeom prst="roundRect">
            <a:avLst>
              <a:gd name="adj" fmla="val 3643"/>
            </a:avLst>
          </a:prstGeom>
          <a:solidFill>
            <a:srgbClr val="69BD95"/>
          </a:solidFill>
          <a:ln>
            <a:solidFill>
              <a:srgbClr val="69BD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7E1C2C5-A955-2489-1591-AF3E5A7A2954}"/>
              </a:ext>
            </a:extLst>
          </p:cNvPr>
          <p:cNvSpPr txBox="1"/>
          <p:nvPr/>
        </p:nvSpPr>
        <p:spPr>
          <a:xfrm>
            <a:off x="7248128" y="3429000"/>
            <a:ext cx="3600400" cy="1384995"/>
          </a:xfrm>
          <a:prstGeom prst="rect">
            <a:avLst/>
          </a:prstGeom>
          <a:noFill/>
        </p:spPr>
        <p:txBody>
          <a:bodyPr wrap="square" rtlCol="0">
            <a:spAutoFit/>
          </a:bodyPr>
          <a:lstStyle/>
          <a:p>
            <a:r>
              <a:rPr lang="en-GB" sz="2800" b="1" dirty="0"/>
              <a:t>Use the Success Criteria to guide you as you answer questions.</a:t>
            </a:r>
          </a:p>
        </p:txBody>
      </p:sp>
    </p:spTree>
    <p:extLst>
      <p:ext uri="{BB962C8B-B14F-4D97-AF65-F5344CB8AC3E}">
        <p14:creationId xmlns:p14="http://schemas.microsoft.com/office/powerpoint/2010/main" val="3049342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648"/>
            <a:ext cx="10515600" cy="864097"/>
          </a:xfrm>
        </p:spPr>
        <p:txBody>
          <a:bodyPr>
            <a:normAutofit fontScale="90000"/>
          </a:bodyPr>
          <a:lstStyle/>
          <a:p>
            <a:pPr algn="ctr"/>
            <a:r>
              <a:rPr lang="en-GB" sz="4000" b="1" dirty="0">
                <a:solidFill>
                  <a:srgbClr val="69BD95"/>
                </a:solidFill>
                <a:latin typeface="Arial" panose="020B0604020202020204" pitchFamily="34" charset="0"/>
              </a:rPr>
              <a:t>LO: I can develop my comprehension skills.</a:t>
            </a:r>
            <a:endParaRPr lang="en-GB" dirty="0"/>
          </a:p>
        </p:txBody>
      </p:sp>
      <p:pic>
        <p:nvPicPr>
          <p:cNvPr id="4" name="Picture 3" descr="Table&#10;&#10;Description automatically generated">
            <a:extLst>
              <a:ext uri="{FF2B5EF4-FFF2-40B4-BE49-F238E27FC236}">
                <a16:creationId xmlns:a16="http://schemas.microsoft.com/office/drawing/2014/main" id="{6688B0C3-7176-B9DB-CAFC-C0A09737E170}"/>
              </a:ext>
            </a:extLst>
          </p:cNvPr>
          <p:cNvPicPr>
            <a:picLocks noChangeAspect="1"/>
          </p:cNvPicPr>
          <p:nvPr/>
        </p:nvPicPr>
        <p:blipFill rotWithShape="1">
          <a:blip r:embed="rId2"/>
          <a:srcRect l="1364" t="1694" b="5086"/>
          <a:stretch/>
        </p:blipFill>
        <p:spPr>
          <a:xfrm>
            <a:off x="623392" y="1628799"/>
            <a:ext cx="11098708" cy="3960441"/>
          </a:xfrm>
          <a:prstGeom prst="rect">
            <a:avLst/>
          </a:prstGeom>
        </p:spPr>
      </p:pic>
    </p:spTree>
    <p:extLst>
      <p:ext uri="{BB962C8B-B14F-4D97-AF65-F5344CB8AC3E}">
        <p14:creationId xmlns:p14="http://schemas.microsoft.com/office/powerpoint/2010/main" val="1020590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648"/>
            <a:ext cx="10515600" cy="864097"/>
          </a:xfrm>
        </p:spPr>
        <p:txBody>
          <a:bodyPr>
            <a:normAutofit fontScale="90000"/>
          </a:bodyPr>
          <a:lstStyle/>
          <a:p>
            <a:pPr algn="ctr"/>
            <a:r>
              <a:rPr lang="en-GB" sz="4000" b="1" dirty="0">
                <a:solidFill>
                  <a:srgbClr val="69BD95"/>
                </a:solidFill>
                <a:latin typeface="Arial" panose="020B0604020202020204" pitchFamily="34" charset="0"/>
              </a:rPr>
              <a:t>LO: I can develop my comprehension skills.</a:t>
            </a:r>
            <a:endParaRPr lang="en-GB" dirty="0"/>
          </a:p>
        </p:txBody>
      </p:sp>
      <p:pic>
        <p:nvPicPr>
          <p:cNvPr id="6" name="Picture 5"/>
          <p:cNvPicPr>
            <a:picLocks noChangeAspect="1"/>
          </p:cNvPicPr>
          <p:nvPr/>
        </p:nvPicPr>
        <p:blipFill>
          <a:blip r:embed="rId2"/>
          <a:stretch>
            <a:fillRect/>
          </a:stretch>
        </p:blipFill>
        <p:spPr>
          <a:xfrm>
            <a:off x="1890712" y="1340768"/>
            <a:ext cx="8410575" cy="5248275"/>
          </a:xfrm>
          <a:prstGeom prst="rect">
            <a:avLst/>
          </a:prstGeom>
        </p:spPr>
      </p:pic>
      <p:sp>
        <p:nvSpPr>
          <p:cNvPr id="3" name="Rectangle: Rounded Corners 2">
            <a:extLst>
              <a:ext uri="{FF2B5EF4-FFF2-40B4-BE49-F238E27FC236}">
                <a16:creationId xmlns:a16="http://schemas.microsoft.com/office/drawing/2014/main" id="{63EFCC24-BF4E-09B3-3CD2-227FB42F479E}"/>
              </a:ext>
            </a:extLst>
          </p:cNvPr>
          <p:cNvSpPr/>
          <p:nvPr/>
        </p:nvSpPr>
        <p:spPr>
          <a:xfrm>
            <a:off x="7010512" y="3212976"/>
            <a:ext cx="3960440" cy="2160239"/>
          </a:xfrm>
          <a:prstGeom prst="roundRect">
            <a:avLst>
              <a:gd name="adj" fmla="val 3643"/>
            </a:avLst>
          </a:prstGeom>
          <a:solidFill>
            <a:srgbClr val="69BD95"/>
          </a:solidFill>
          <a:ln>
            <a:solidFill>
              <a:srgbClr val="69BD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7E1C2C5-A955-2489-1591-AF3E5A7A2954}"/>
              </a:ext>
            </a:extLst>
          </p:cNvPr>
          <p:cNvSpPr txBox="1"/>
          <p:nvPr/>
        </p:nvSpPr>
        <p:spPr>
          <a:xfrm>
            <a:off x="7248128" y="3429000"/>
            <a:ext cx="3600400" cy="1815882"/>
          </a:xfrm>
          <a:prstGeom prst="rect">
            <a:avLst/>
          </a:prstGeom>
          <a:noFill/>
        </p:spPr>
        <p:txBody>
          <a:bodyPr wrap="square" rtlCol="0">
            <a:spAutoFit/>
          </a:bodyPr>
          <a:lstStyle/>
          <a:p>
            <a:r>
              <a:rPr lang="en-GB" sz="2800" b="1" dirty="0"/>
              <a:t>How well did you do? Use the Success Criteria to reflect on your learning.</a:t>
            </a:r>
          </a:p>
        </p:txBody>
      </p:sp>
    </p:spTree>
    <p:extLst>
      <p:ext uri="{BB962C8B-B14F-4D97-AF65-F5344CB8AC3E}">
        <p14:creationId xmlns:p14="http://schemas.microsoft.com/office/powerpoint/2010/main" val="4179937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889"/>
            <a:ext cx="11856640" cy="1200903"/>
          </a:xfrm>
        </p:spPr>
        <p:txBody>
          <a:bodyPr>
            <a:normAutofit/>
          </a:bodyPr>
          <a:lstStyle/>
          <a:p>
            <a:pPr algn="ctr"/>
            <a:r>
              <a:rPr lang="en-GB" sz="3600" b="1" dirty="0">
                <a:solidFill>
                  <a:srgbClr val="69BD95"/>
                </a:solidFill>
                <a:latin typeface="Arial" panose="020B0604020202020204" pitchFamily="34" charset="0"/>
              </a:rPr>
              <a:t>Thief</a:t>
            </a:r>
            <a:br>
              <a:rPr lang="en-GB" sz="3600" b="1" dirty="0">
                <a:solidFill>
                  <a:srgbClr val="69BD95"/>
                </a:solidFill>
                <a:latin typeface="Arial" panose="020B0604020202020204" pitchFamily="34" charset="0"/>
              </a:rPr>
            </a:br>
            <a:r>
              <a:rPr lang="en-GB" sz="3600" b="1" dirty="0">
                <a:solidFill>
                  <a:srgbClr val="69BD95"/>
                </a:solidFill>
                <a:latin typeface="Arial" panose="020B0604020202020204" pitchFamily="34" charset="0"/>
              </a:rPr>
              <a:t> </a:t>
            </a:r>
            <a:r>
              <a:rPr lang="en-GB" sz="3200" b="1" dirty="0">
                <a:solidFill>
                  <a:srgbClr val="69BD95"/>
                </a:solidFill>
                <a:latin typeface="Arial" panose="020B0604020202020204" pitchFamily="34" charset="0"/>
              </a:rPr>
              <a:t>Week 1 lesson 5</a:t>
            </a:r>
            <a:endParaRPr lang="en-GB" sz="3600" b="1" dirty="0">
              <a:solidFill>
                <a:srgbClr val="69BD95"/>
              </a:solidFill>
              <a:latin typeface="Arial" panose="020B0604020202020204" pitchFamily="34" charset="0"/>
            </a:endParaRPr>
          </a:p>
        </p:txBody>
      </p:sp>
      <p:sp>
        <p:nvSpPr>
          <p:cNvPr id="3" name="Content Placeholder 2"/>
          <p:cNvSpPr>
            <a:spLocks noGrp="1"/>
          </p:cNvSpPr>
          <p:nvPr>
            <p:ph idx="1"/>
          </p:nvPr>
        </p:nvSpPr>
        <p:spPr>
          <a:xfrm>
            <a:off x="191344" y="1412776"/>
            <a:ext cx="11737304" cy="4783386"/>
          </a:xfrm>
        </p:spPr>
        <p:txBody>
          <a:bodyPr>
            <a:normAutofit/>
          </a:bodyPr>
          <a:lstStyle/>
          <a:p>
            <a:pPr marL="0" indent="0">
              <a:lnSpc>
                <a:spcPct val="100000"/>
              </a:lnSpc>
              <a:buNone/>
            </a:pPr>
            <a:endParaRPr lang="en-GB" sz="4300" dirty="0">
              <a:solidFill>
                <a:srgbClr val="32705D"/>
              </a:solidFill>
              <a:latin typeface="Arial" panose="020B0604020202020204" pitchFamily="34" charset="0"/>
            </a:endParaRPr>
          </a:p>
          <a:p>
            <a:pPr marL="0" indent="0">
              <a:buNone/>
            </a:pPr>
            <a:endParaRPr lang="en-GB" sz="2400" b="1" dirty="0"/>
          </a:p>
          <a:p>
            <a:pPr marL="0" indent="0">
              <a:lnSpc>
                <a:spcPct val="100000"/>
              </a:lnSpc>
              <a:buNone/>
            </a:pPr>
            <a:endParaRPr lang="en-GB" sz="2400" b="1" dirty="0"/>
          </a:p>
          <a:p>
            <a:pPr marL="0" indent="0">
              <a:lnSpc>
                <a:spcPct val="100000"/>
              </a:lnSpc>
              <a:buNone/>
            </a:pPr>
            <a:endParaRPr lang="en-GB" sz="2400" dirty="0">
              <a:solidFill>
                <a:srgbClr val="32705D"/>
              </a:solidFill>
              <a:latin typeface="Arial" panose="020B0604020202020204" pitchFamily="34" charset="0"/>
            </a:endParaRPr>
          </a:p>
          <a:p>
            <a:pPr marL="0" indent="0">
              <a:lnSpc>
                <a:spcPct val="100000"/>
              </a:lnSpc>
              <a:buNone/>
            </a:pPr>
            <a:endParaRPr lang="en-GB" sz="2400" dirty="0">
              <a:solidFill>
                <a:srgbClr val="32705D"/>
              </a:solidFill>
              <a:latin typeface="Arial" panose="020B0604020202020204" pitchFamily="34" charset="0"/>
            </a:endParaRPr>
          </a:p>
          <a:p>
            <a:pPr marL="0" indent="0" algn="ctr">
              <a:lnSpc>
                <a:spcPct val="100000"/>
              </a:lnSpc>
              <a:buNone/>
            </a:pPr>
            <a:r>
              <a:rPr lang="en-GB" sz="2400" dirty="0">
                <a:solidFill>
                  <a:srgbClr val="32705D"/>
                </a:solidFill>
                <a:latin typeface="Arial" panose="020B0604020202020204" pitchFamily="34" charset="0"/>
              </a:rPr>
              <a:t> </a:t>
            </a:r>
            <a:endParaRPr lang="en-GB" sz="2400" dirty="0"/>
          </a:p>
          <a:p>
            <a:pPr marL="0" indent="0">
              <a:buNone/>
            </a:pPr>
            <a:endParaRPr lang="en-GB" dirty="0">
              <a:solidFill>
                <a:srgbClr val="32705D"/>
              </a:solidFill>
              <a:latin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760" y="3140968"/>
            <a:ext cx="3789040" cy="3789040"/>
          </a:xfrm>
          <a:prstGeom prst="rect">
            <a:avLst/>
          </a:prstGeom>
        </p:spPr>
      </p:pic>
      <p:pic>
        <p:nvPicPr>
          <p:cNvPr id="4" name="Picture 3"/>
          <p:cNvPicPr>
            <a:picLocks noChangeAspect="1"/>
          </p:cNvPicPr>
          <p:nvPr/>
        </p:nvPicPr>
        <p:blipFill>
          <a:blip r:embed="rId3"/>
          <a:stretch>
            <a:fillRect/>
          </a:stretch>
        </p:blipFill>
        <p:spPr>
          <a:xfrm>
            <a:off x="4511824" y="1772816"/>
            <a:ext cx="3224286" cy="4013352"/>
          </a:xfrm>
          <a:prstGeom prst="rect">
            <a:avLst/>
          </a:prstGeom>
        </p:spPr>
      </p:pic>
    </p:spTree>
    <p:extLst>
      <p:ext uri="{BB962C8B-B14F-4D97-AF65-F5344CB8AC3E}">
        <p14:creationId xmlns:p14="http://schemas.microsoft.com/office/powerpoint/2010/main" val="2283459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2E1122D4-7459-9E4A-BEC0-A5FE243427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362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78" y="404664"/>
            <a:ext cx="10515600" cy="1325563"/>
          </a:xfrm>
        </p:spPr>
        <p:txBody>
          <a:bodyPr>
            <a:normAutofit/>
          </a:bodyPr>
          <a:lstStyle/>
          <a:p>
            <a:pPr algn="ctr"/>
            <a:r>
              <a:rPr lang="en-GB" b="1" dirty="0">
                <a:solidFill>
                  <a:srgbClr val="69BD95"/>
                </a:solidFill>
                <a:latin typeface="Arial" panose="020B0604020202020204" pitchFamily="34" charset="0"/>
              </a:rPr>
              <a:t>Thief</a:t>
            </a:r>
            <a:br>
              <a:rPr lang="en-GB" b="1" dirty="0">
                <a:solidFill>
                  <a:srgbClr val="69BD95"/>
                </a:solidFill>
                <a:latin typeface="Arial" panose="020B0604020202020204" pitchFamily="34" charset="0"/>
              </a:rPr>
            </a:br>
            <a:r>
              <a:rPr lang="en-GB" sz="4000" b="1" dirty="0">
                <a:solidFill>
                  <a:srgbClr val="69BD95"/>
                </a:solidFill>
                <a:latin typeface="Arial" panose="020B0604020202020204" pitchFamily="34" charset="0"/>
              </a:rPr>
              <a:t>Week 1 lesson 1</a:t>
            </a:r>
            <a:endParaRPr lang="en-GB" b="1" dirty="0">
              <a:solidFill>
                <a:srgbClr val="69BD95"/>
              </a:solidFill>
              <a:latin typeface="Arial" panose="020B0604020202020204" pitchFamily="34" charset="0"/>
            </a:endParaRPr>
          </a:p>
        </p:txBody>
      </p:sp>
      <p:pic>
        <p:nvPicPr>
          <p:cNvPr id="5" name="Content Placeholder 4" descr="A picture containing graphical user interface&#10;&#10;Description automatically generated">
            <a:extLst>
              <a:ext uri="{FF2B5EF4-FFF2-40B4-BE49-F238E27FC236}">
                <a16:creationId xmlns:a16="http://schemas.microsoft.com/office/drawing/2014/main" id="{1B7E2288-5DB0-4949-B3F9-2088DEB2812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884" t="20100" r="76492" b="31424"/>
          <a:stretch/>
        </p:blipFill>
        <p:spPr>
          <a:xfrm>
            <a:off x="4376990" y="1484784"/>
            <a:ext cx="3384376" cy="495569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760" y="3140968"/>
            <a:ext cx="3789040" cy="3789040"/>
          </a:xfrm>
          <a:prstGeom prst="rect">
            <a:avLst/>
          </a:prstGeom>
        </p:spPr>
      </p:pic>
    </p:spTree>
    <p:extLst>
      <p:ext uri="{BB962C8B-B14F-4D97-AF65-F5344CB8AC3E}">
        <p14:creationId xmlns:p14="http://schemas.microsoft.com/office/powerpoint/2010/main" val="1629232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760" y="3140968"/>
            <a:ext cx="3789040" cy="3789040"/>
          </a:xfrm>
          <a:prstGeom prst="rect">
            <a:avLst/>
          </a:prstGeom>
        </p:spPr>
      </p:pic>
      <p:graphicFrame>
        <p:nvGraphicFramePr>
          <p:cNvPr id="2" name="Table 1">
            <a:extLst>
              <a:ext uri="{FF2B5EF4-FFF2-40B4-BE49-F238E27FC236}">
                <a16:creationId xmlns:a16="http://schemas.microsoft.com/office/drawing/2014/main" id="{3EFF4A49-43C5-C6EC-F3FB-3B568EC569B8}"/>
              </a:ext>
            </a:extLst>
          </p:cNvPr>
          <p:cNvGraphicFramePr>
            <a:graphicFrameLocks noGrp="1"/>
          </p:cNvGraphicFramePr>
          <p:nvPr>
            <p:extLst>
              <p:ext uri="{D42A27DB-BD31-4B8C-83A1-F6EECF244321}">
                <p14:modId xmlns:p14="http://schemas.microsoft.com/office/powerpoint/2010/main" val="568835878"/>
              </p:ext>
            </p:extLst>
          </p:nvPr>
        </p:nvGraphicFramePr>
        <p:xfrm>
          <a:off x="2279576" y="260648"/>
          <a:ext cx="8784976" cy="5014040"/>
        </p:xfrm>
        <a:graphic>
          <a:graphicData uri="http://schemas.openxmlformats.org/drawingml/2006/table">
            <a:tbl>
              <a:tblPr firstRow="1" firstCol="1" bandRow="1">
                <a:tableStyleId>{5940675A-B579-460E-94D1-54222C63F5DA}</a:tableStyleId>
              </a:tblPr>
              <a:tblGrid>
                <a:gridCol w="935165">
                  <a:extLst>
                    <a:ext uri="{9D8B030D-6E8A-4147-A177-3AD203B41FA5}">
                      <a16:colId xmlns:a16="http://schemas.microsoft.com/office/drawing/2014/main" val="2080604414"/>
                    </a:ext>
                  </a:extLst>
                </a:gridCol>
                <a:gridCol w="7849811">
                  <a:extLst>
                    <a:ext uri="{9D8B030D-6E8A-4147-A177-3AD203B41FA5}">
                      <a16:colId xmlns:a16="http://schemas.microsoft.com/office/drawing/2014/main" val="3647085183"/>
                    </a:ext>
                  </a:extLst>
                </a:gridCol>
              </a:tblGrid>
              <a:tr h="159297">
                <a:tc gridSpan="2">
                  <a:txBody>
                    <a:bodyPr/>
                    <a:lstStyle/>
                    <a:p>
                      <a:pPr>
                        <a:lnSpc>
                          <a:spcPct val="115000"/>
                        </a:lnSpc>
                        <a:spcAft>
                          <a:spcPts val="1000"/>
                        </a:spcAft>
                      </a:pPr>
                      <a:r>
                        <a:rPr lang="en-GB" sz="1200" b="1" u="none" strike="noStrike">
                          <a:effectLst/>
                        </a:rPr>
                        <a:t>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tc hMerge="1">
                  <a:txBody>
                    <a:bodyPr/>
                    <a:lstStyle/>
                    <a:p>
                      <a:endParaRPr lang="en-GB"/>
                    </a:p>
                  </a:txBody>
                  <a:tcPr/>
                </a:tc>
                <a:extLst>
                  <a:ext uri="{0D108BD9-81ED-4DB2-BD59-A6C34878D82A}">
                    <a16:rowId xmlns:a16="http://schemas.microsoft.com/office/drawing/2014/main" val="2994586442"/>
                  </a:ext>
                </a:extLst>
              </a:tr>
              <a:tr h="418084">
                <a:tc gridSpan="2">
                  <a:txBody>
                    <a:bodyPr/>
                    <a:lstStyle/>
                    <a:p>
                      <a:pPr>
                        <a:lnSpc>
                          <a:spcPct val="115000"/>
                        </a:lnSpc>
                        <a:spcAft>
                          <a:spcPts val="1000"/>
                        </a:spcAft>
                      </a:pPr>
                      <a:r>
                        <a:rPr lang="en-GB" sz="1800" b="1">
                          <a:effectLst/>
                        </a:rPr>
                        <a:t>S     G      I                                                                                                  Date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tc hMerge="1">
                  <a:txBody>
                    <a:bodyPr/>
                    <a:lstStyle/>
                    <a:p>
                      <a:endParaRPr lang="en-GB"/>
                    </a:p>
                  </a:txBody>
                  <a:tcPr/>
                </a:tc>
                <a:extLst>
                  <a:ext uri="{0D108BD9-81ED-4DB2-BD59-A6C34878D82A}">
                    <a16:rowId xmlns:a16="http://schemas.microsoft.com/office/drawing/2014/main" val="1462258841"/>
                  </a:ext>
                </a:extLst>
              </a:tr>
              <a:tr h="848820">
                <a:tc>
                  <a:txBody>
                    <a:bodyPr/>
                    <a:lstStyle/>
                    <a:p>
                      <a:pPr algn="ctr">
                        <a:lnSpc>
                          <a:spcPct val="115000"/>
                        </a:lnSpc>
                        <a:spcAft>
                          <a:spcPts val="1000"/>
                        </a:spcAft>
                      </a:pPr>
                      <a:r>
                        <a:rPr lang="en-GB" sz="1800" b="1" dirty="0">
                          <a:effectLst/>
                        </a:rPr>
                        <a:t>Pupil</a:t>
                      </a:r>
                    </a:p>
                  </a:txBody>
                  <a:tcPr marL="60196" marR="60196" marT="0" marB="0" anchor="ctr">
                    <a:solidFill>
                      <a:schemeClr val="bg1"/>
                    </a:solidFill>
                  </a:tcPr>
                </a:tc>
                <a:tc>
                  <a:txBody>
                    <a:bodyPr/>
                    <a:lstStyle/>
                    <a:p>
                      <a:pPr algn="ctr">
                        <a:lnSpc>
                          <a:spcPct val="115000"/>
                        </a:lnSpc>
                        <a:spcAft>
                          <a:spcPts val="1000"/>
                        </a:spcAft>
                      </a:pPr>
                      <a:r>
                        <a:rPr lang="en-GB" sz="1800" b="1" u="sng">
                          <a:effectLst/>
                        </a:rPr>
                        <a:t>L.O.: I can develop my understanding of a text.</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extLst>
                  <a:ext uri="{0D108BD9-81ED-4DB2-BD59-A6C34878D82A}">
                    <a16:rowId xmlns:a16="http://schemas.microsoft.com/office/drawing/2014/main" val="3764441045"/>
                  </a:ext>
                </a:extLst>
              </a:tr>
              <a:tr h="289610">
                <a:tc>
                  <a:txBody>
                    <a:bodyPr/>
                    <a:lstStyle/>
                    <a:p>
                      <a:pPr algn="ctr">
                        <a:lnSpc>
                          <a:spcPct val="115000"/>
                        </a:lnSpc>
                        <a:spcAft>
                          <a:spcPts val="1000"/>
                        </a:spcAft>
                      </a:pPr>
                      <a:r>
                        <a:rPr lang="en-GB" sz="1800" b="1" dirty="0">
                          <a:effectLst/>
                        </a:rPr>
                        <a:t>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tc>
                  <a:txBody>
                    <a:bodyPr/>
                    <a:lstStyle/>
                    <a:p>
                      <a:pPr>
                        <a:lnSpc>
                          <a:spcPct val="115000"/>
                        </a:lnSpc>
                        <a:spcAft>
                          <a:spcPts val="1000"/>
                        </a:spcAft>
                      </a:pPr>
                      <a:r>
                        <a:rPr lang="en-US" sz="2800" b="1" baseline="-25000">
                          <a:effectLst/>
                        </a:rPr>
                        <a:t>Predict what the book will be about.</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extLst>
                  <a:ext uri="{0D108BD9-81ED-4DB2-BD59-A6C34878D82A}">
                    <a16:rowId xmlns:a16="http://schemas.microsoft.com/office/drawing/2014/main" val="1773492739"/>
                  </a:ext>
                </a:extLst>
              </a:tr>
              <a:tr h="494722">
                <a:tc>
                  <a:txBody>
                    <a:bodyPr/>
                    <a:lstStyle/>
                    <a:p>
                      <a:pPr algn="ctr">
                        <a:lnSpc>
                          <a:spcPct val="115000"/>
                        </a:lnSpc>
                        <a:spcAft>
                          <a:spcPts val="1000"/>
                        </a:spcAft>
                      </a:pPr>
                      <a:r>
                        <a:rPr lang="en-GB" sz="1800" b="1">
                          <a:effectLst/>
                        </a:rPr>
                        <a:t>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tc>
                  <a:txBody>
                    <a:bodyPr/>
                    <a:lstStyle/>
                    <a:p>
                      <a:pPr>
                        <a:lnSpc>
                          <a:spcPct val="115000"/>
                        </a:lnSpc>
                        <a:spcAft>
                          <a:spcPts val="1000"/>
                        </a:spcAft>
                      </a:pPr>
                      <a:r>
                        <a:rPr lang="en-US" sz="2800" b="1" baseline="-25000">
                          <a:effectLst/>
                        </a:rPr>
                        <a:t>Justify predictions using evidence from the text.</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extLst>
                  <a:ext uri="{0D108BD9-81ED-4DB2-BD59-A6C34878D82A}">
                    <a16:rowId xmlns:a16="http://schemas.microsoft.com/office/drawing/2014/main" val="1765628464"/>
                  </a:ext>
                </a:extLst>
              </a:tr>
              <a:tr h="289610">
                <a:tc>
                  <a:txBody>
                    <a:bodyPr/>
                    <a:lstStyle/>
                    <a:p>
                      <a:pPr algn="ctr">
                        <a:lnSpc>
                          <a:spcPct val="115000"/>
                        </a:lnSpc>
                        <a:spcAft>
                          <a:spcPts val="1000"/>
                        </a:spcAft>
                      </a:pPr>
                      <a:r>
                        <a:rPr lang="en-GB" sz="1800" b="1">
                          <a:effectLst/>
                        </a:rPr>
                        <a:t>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tc>
                  <a:txBody>
                    <a:bodyPr/>
                    <a:lstStyle/>
                    <a:p>
                      <a:pPr>
                        <a:lnSpc>
                          <a:spcPct val="115000"/>
                        </a:lnSpc>
                        <a:spcAft>
                          <a:spcPts val="100"/>
                        </a:spcAft>
                      </a:pPr>
                      <a:r>
                        <a:rPr lang="en-US" sz="2800" b="1" baseline="-25000" dirty="0">
                          <a:effectLst/>
                        </a:rPr>
                        <a:t>Read a section of text.</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extLst>
                  <a:ext uri="{0D108BD9-81ED-4DB2-BD59-A6C34878D82A}">
                    <a16:rowId xmlns:a16="http://schemas.microsoft.com/office/drawing/2014/main" val="2051223785"/>
                  </a:ext>
                </a:extLst>
              </a:tr>
              <a:tr h="289610">
                <a:tc>
                  <a:txBody>
                    <a:bodyPr/>
                    <a:lstStyle/>
                    <a:p>
                      <a:pPr algn="ctr">
                        <a:lnSpc>
                          <a:spcPct val="115000"/>
                        </a:lnSpc>
                        <a:spcAft>
                          <a:spcPts val="1000"/>
                        </a:spcAft>
                      </a:pPr>
                      <a:r>
                        <a:rPr lang="en-GB" sz="1800" b="1">
                          <a:effectLst/>
                        </a:rPr>
                        <a:t>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tc>
                  <a:txBody>
                    <a:bodyPr/>
                    <a:lstStyle/>
                    <a:p>
                      <a:pPr>
                        <a:lnSpc>
                          <a:spcPct val="115000"/>
                        </a:lnSpc>
                        <a:spcAft>
                          <a:spcPts val="100"/>
                        </a:spcAft>
                      </a:pPr>
                      <a:r>
                        <a:rPr lang="en-US" sz="2800" b="1" baseline="-25000">
                          <a:effectLst/>
                        </a:rPr>
                        <a:t>Clarify key vocabulary.</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extLst>
                  <a:ext uri="{0D108BD9-81ED-4DB2-BD59-A6C34878D82A}">
                    <a16:rowId xmlns:a16="http://schemas.microsoft.com/office/drawing/2014/main" val="3316278346"/>
                  </a:ext>
                </a:extLst>
              </a:tr>
              <a:tr h="289610">
                <a:tc>
                  <a:txBody>
                    <a:bodyPr/>
                    <a:lstStyle/>
                    <a:p>
                      <a:pPr algn="ctr">
                        <a:lnSpc>
                          <a:spcPct val="115000"/>
                        </a:lnSpc>
                        <a:spcAft>
                          <a:spcPts val="1000"/>
                        </a:spcAft>
                      </a:pPr>
                      <a:r>
                        <a:rPr lang="en-GB" sz="1800" b="1">
                          <a:effectLst/>
                        </a:rPr>
                        <a:t>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tc>
                  <a:txBody>
                    <a:bodyPr/>
                    <a:lstStyle/>
                    <a:p>
                      <a:pPr>
                        <a:lnSpc>
                          <a:spcPct val="115000"/>
                        </a:lnSpc>
                        <a:spcAft>
                          <a:spcPts val="100"/>
                        </a:spcAft>
                      </a:pPr>
                      <a:r>
                        <a:rPr lang="en-US" sz="2800" b="1" baseline="-25000">
                          <a:effectLst/>
                        </a:rPr>
                        <a:t>Ask and answer questions about the text.</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extLst>
                  <a:ext uri="{0D108BD9-81ED-4DB2-BD59-A6C34878D82A}">
                    <a16:rowId xmlns:a16="http://schemas.microsoft.com/office/drawing/2014/main" val="3399697830"/>
                  </a:ext>
                </a:extLst>
              </a:tr>
              <a:tr h="289610">
                <a:tc>
                  <a:txBody>
                    <a:bodyPr/>
                    <a:lstStyle/>
                    <a:p>
                      <a:pPr algn="ctr">
                        <a:lnSpc>
                          <a:spcPct val="115000"/>
                        </a:lnSpc>
                        <a:spcAft>
                          <a:spcPts val="1000"/>
                        </a:spcAft>
                      </a:pPr>
                      <a:r>
                        <a:rPr lang="en-GB" sz="1800" b="1">
                          <a:effectLst/>
                        </a:rPr>
                        <a:t>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tc>
                  <a:txBody>
                    <a:bodyPr/>
                    <a:lstStyle/>
                    <a:p>
                      <a:pPr>
                        <a:lnSpc>
                          <a:spcPct val="115000"/>
                        </a:lnSpc>
                        <a:spcAft>
                          <a:spcPts val="100"/>
                        </a:spcAft>
                      </a:pPr>
                      <a:r>
                        <a:rPr lang="en-US" sz="2800" b="1" baseline="-25000">
                          <a:effectLst/>
                        </a:rPr>
                        <a:t>Summarise what I have read.</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extLst>
                  <a:ext uri="{0D108BD9-81ED-4DB2-BD59-A6C34878D82A}">
                    <a16:rowId xmlns:a16="http://schemas.microsoft.com/office/drawing/2014/main" val="2535249545"/>
                  </a:ext>
                </a:extLst>
              </a:tr>
              <a:tr h="744926">
                <a:tc gridSpan="2">
                  <a:txBody>
                    <a:bodyPr/>
                    <a:lstStyle/>
                    <a:p>
                      <a:pPr>
                        <a:lnSpc>
                          <a:spcPct val="115000"/>
                        </a:lnSpc>
                        <a:spcAft>
                          <a:spcPts val="1000"/>
                        </a:spcAft>
                      </a:pPr>
                      <a:r>
                        <a:rPr lang="en-GB" sz="1800" b="1" dirty="0">
                          <a:effectLst/>
                        </a:rPr>
                        <a:t>How has the front cover encouraged you to read the book?</a:t>
                      </a:r>
                      <a:endParaRPr lang="en-GB" sz="1200" b="1" dirty="0">
                        <a:effectLst/>
                      </a:endParaRPr>
                    </a:p>
                    <a:p>
                      <a:pPr>
                        <a:lnSpc>
                          <a:spcPct val="115000"/>
                        </a:lnSpc>
                        <a:spcAft>
                          <a:spcPts val="1000"/>
                        </a:spcAft>
                      </a:pPr>
                      <a:r>
                        <a:rPr lang="en-GB" sz="1800" b="1" dirty="0">
                          <a:effectLst/>
                        </a:rPr>
                        <a:t>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196" marR="60196" marT="0" marB="0" anchor="ctr">
                    <a:solidFill>
                      <a:schemeClr val="bg1"/>
                    </a:solidFill>
                  </a:tcPr>
                </a:tc>
                <a:tc hMerge="1">
                  <a:txBody>
                    <a:bodyPr/>
                    <a:lstStyle/>
                    <a:p>
                      <a:endParaRPr lang="en-GB"/>
                    </a:p>
                  </a:txBody>
                  <a:tcPr/>
                </a:tc>
                <a:extLst>
                  <a:ext uri="{0D108BD9-81ED-4DB2-BD59-A6C34878D82A}">
                    <a16:rowId xmlns:a16="http://schemas.microsoft.com/office/drawing/2014/main" val="427675137"/>
                  </a:ext>
                </a:extLst>
              </a:tr>
            </a:tbl>
          </a:graphicData>
        </a:graphic>
      </p:graphicFrame>
    </p:spTree>
    <p:extLst>
      <p:ext uri="{BB962C8B-B14F-4D97-AF65-F5344CB8AC3E}">
        <p14:creationId xmlns:p14="http://schemas.microsoft.com/office/powerpoint/2010/main" val="1024252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760" y="3140968"/>
            <a:ext cx="3789040" cy="3789040"/>
          </a:xfrm>
          <a:prstGeom prst="rect">
            <a:avLst/>
          </a:prstGeom>
        </p:spPr>
      </p:pic>
      <p:sp>
        <p:nvSpPr>
          <p:cNvPr id="4" name="TextBox 3">
            <a:extLst>
              <a:ext uri="{FF2B5EF4-FFF2-40B4-BE49-F238E27FC236}">
                <a16:creationId xmlns:a16="http://schemas.microsoft.com/office/drawing/2014/main" id="{C827C03E-FB1C-C9F9-BEB8-F304FCFD0DF7}"/>
              </a:ext>
            </a:extLst>
          </p:cNvPr>
          <p:cNvSpPr txBox="1"/>
          <p:nvPr/>
        </p:nvSpPr>
        <p:spPr>
          <a:xfrm>
            <a:off x="2423592" y="260648"/>
            <a:ext cx="8645151" cy="4893647"/>
          </a:xfrm>
          <a:prstGeom prst="rect">
            <a:avLst/>
          </a:prstGeom>
          <a:noFill/>
        </p:spPr>
        <p:txBody>
          <a:bodyPr wrap="square">
            <a:spAutoFit/>
          </a:bodyPr>
          <a:lstStyle/>
          <a:p>
            <a:pPr>
              <a:lnSpc>
                <a:spcPct val="100000"/>
              </a:lnSpc>
              <a:spcBef>
                <a:spcPts val="0"/>
              </a:spcBef>
            </a:pPr>
            <a:r>
              <a:rPr lang="en-US" sz="2400" b="1" dirty="0">
                <a:solidFill>
                  <a:srgbClr val="32705D"/>
                </a:solidFill>
                <a:latin typeface="Arial"/>
                <a:cs typeface="Arial"/>
              </a:rPr>
              <a:t>Look at the front cover of Thief! by Malorie Blackman</a:t>
            </a:r>
            <a:endParaRPr lang="en-US" sz="2400" b="1" dirty="0">
              <a:solidFill>
                <a:srgbClr val="32705D"/>
              </a:solidFill>
              <a:ea typeface="+mn-lt"/>
              <a:cs typeface="+mn-lt"/>
            </a:endParaRPr>
          </a:p>
          <a:p>
            <a:pPr>
              <a:lnSpc>
                <a:spcPct val="100000"/>
              </a:lnSpc>
              <a:spcBef>
                <a:spcPts val="0"/>
              </a:spcBef>
            </a:pPr>
            <a:endParaRPr lang="en-US" sz="2400" b="1" dirty="0">
              <a:solidFill>
                <a:srgbClr val="32705D"/>
              </a:solidFill>
              <a:latin typeface="Arial"/>
              <a:cs typeface="Arial"/>
            </a:endParaRPr>
          </a:p>
          <a:p>
            <a:pPr algn="ctr">
              <a:lnSpc>
                <a:spcPct val="100000"/>
              </a:lnSpc>
              <a:spcBef>
                <a:spcPts val="0"/>
              </a:spcBef>
            </a:pPr>
            <a:r>
              <a:rPr lang="en-US" sz="2400" b="1" dirty="0">
                <a:solidFill>
                  <a:srgbClr val="32705D"/>
                </a:solidFill>
                <a:latin typeface="Arial"/>
                <a:cs typeface="Arial"/>
              </a:rPr>
              <a:t>TTYP:</a:t>
            </a:r>
            <a:endParaRPr lang="en-US" sz="2400" b="1" dirty="0">
              <a:solidFill>
                <a:srgbClr val="32705D"/>
              </a:solidFill>
              <a:ea typeface="+mn-lt"/>
              <a:cs typeface="+mn-lt"/>
            </a:endParaRPr>
          </a:p>
          <a:p>
            <a:pPr>
              <a:lnSpc>
                <a:spcPct val="100000"/>
              </a:lnSpc>
              <a:spcBef>
                <a:spcPts val="0"/>
              </a:spcBef>
            </a:pPr>
            <a:endParaRPr lang="en-GB" sz="2400" b="1" dirty="0">
              <a:solidFill>
                <a:srgbClr val="32705D"/>
              </a:solidFill>
              <a:ea typeface="+mn-lt"/>
              <a:cs typeface="+mn-lt"/>
            </a:endParaRPr>
          </a:p>
          <a:p>
            <a:pPr>
              <a:lnSpc>
                <a:spcPct val="100000"/>
              </a:lnSpc>
              <a:spcBef>
                <a:spcPts val="0"/>
              </a:spcBef>
            </a:pPr>
            <a:r>
              <a:rPr lang="en-US" sz="2400" b="1" dirty="0">
                <a:solidFill>
                  <a:srgbClr val="32705D"/>
                </a:solidFill>
                <a:latin typeface="Arial"/>
                <a:cs typeface="Arial"/>
              </a:rPr>
              <a:t>What does the front cover tell you about the story?</a:t>
            </a:r>
            <a:endParaRPr lang="en-US" sz="2400" b="1" dirty="0">
              <a:solidFill>
                <a:srgbClr val="32705D"/>
              </a:solidFill>
              <a:ea typeface="+mn-lt"/>
              <a:cs typeface="+mn-lt"/>
            </a:endParaRPr>
          </a:p>
          <a:p>
            <a:pPr>
              <a:lnSpc>
                <a:spcPct val="100000"/>
              </a:lnSpc>
              <a:spcBef>
                <a:spcPts val="0"/>
              </a:spcBef>
            </a:pPr>
            <a:endParaRPr lang="en-GB" sz="2400" b="1" dirty="0">
              <a:solidFill>
                <a:srgbClr val="32705D"/>
              </a:solidFill>
              <a:ea typeface="+mn-lt"/>
              <a:cs typeface="+mn-lt"/>
            </a:endParaRPr>
          </a:p>
          <a:p>
            <a:pPr>
              <a:lnSpc>
                <a:spcPct val="100000"/>
              </a:lnSpc>
              <a:spcBef>
                <a:spcPts val="0"/>
              </a:spcBef>
            </a:pPr>
            <a:r>
              <a:rPr lang="en-US" sz="2400" b="1" dirty="0">
                <a:solidFill>
                  <a:srgbClr val="32705D"/>
                </a:solidFill>
                <a:latin typeface="Arial"/>
                <a:cs typeface="Arial"/>
              </a:rPr>
              <a:t>Who do you think the story might be about?</a:t>
            </a:r>
            <a:endParaRPr lang="en-US" sz="2400" b="1" dirty="0">
              <a:solidFill>
                <a:srgbClr val="32705D"/>
              </a:solidFill>
              <a:ea typeface="+mn-lt"/>
              <a:cs typeface="+mn-lt"/>
            </a:endParaRPr>
          </a:p>
          <a:p>
            <a:pPr>
              <a:lnSpc>
                <a:spcPct val="100000"/>
              </a:lnSpc>
              <a:spcBef>
                <a:spcPts val="0"/>
              </a:spcBef>
            </a:pPr>
            <a:endParaRPr lang="en-GB" sz="2400" b="1" dirty="0">
              <a:solidFill>
                <a:srgbClr val="32705D"/>
              </a:solidFill>
              <a:ea typeface="+mn-lt"/>
              <a:cs typeface="+mn-lt"/>
            </a:endParaRPr>
          </a:p>
          <a:p>
            <a:pPr>
              <a:lnSpc>
                <a:spcPct val="100000"/>
              </a:lnSpc>
              <a:spcBef>
                <a:spcPts val="0"/>
              </a:spcBef>
            </a:pPr>
            <a:r>
              <a:rPr lang="en-GB" sz="2400" b="1" dirty="0">
                <a:solidFill>
                  <a:srgbClr val="32705D"/>
                </a:solidFill>
                <a:latin typeface="Arial"/>
                <a:cs typeface="Arial"/>
              </a:rPr>
              <a:t>What might happen?</a:t>
            </a:r>
            <a:endParaRPr lang="en-US" sz="2400" b="1" dirty="0">
              <a:solidFill>
                <a:srgbClr val="32705D"/>
              </a:solidFill>
              <a:ea typeface="+mn-lt"/>
              <a:cs typeface="+mn-lt"/>
            </a:endParaRPr>
          </a:p>
          <a:p>
            <a:pPr>
              <a:lnSpc>
                <a:spcPct val="100000"/>
              </a:lnSpc>
              <a:spcBef>
                <a:spcPts val="0"/>
              </a:spcBef>
            </a:pPr>
            <a:endParaRPr lang="en-GB" sz="2400" b="1" dirty="0">
              <a:solidFill>
                <a:srgbClr val="32705D"/>
              </a:solidFill>
              <a:ea typeface="+mn-lt"/>
              <a:cs typeface="+mn-lt"/>
            </a:endParaRPr>
          </a:p>
          <a:p>
            <a:pPr>
              <a:lnSpc>
                <a:spcPct val="100000"/>
              </a:lnSpc>
              <a:spcBef>
                <a:spcPts val="0"/>
              </a:spcBef>
            </a:pPr>
            <a:r>
              <a:rPr lang="en-US" sz="2400" b="1" dirty="0">
                <a:solidFill>
                  <a:srgbClr val="32705D"/>
                </a:solidFill>
                <a:latin typeface="Arial"/>
                <a:cs typeface="Arial"/>
              </a:rPr>
              <a:t>What does the word thief mean?</a:t>
            </a:r>
            <a:endParaRPr lang="en-US" sz="2400" b="1" dirty="0">
              <a:solidFill>
                <a:srgbClr val="32705D"/>
              </a:solidFill>
              <a:ea typeface="+mn-lt"/>
              <a:cs typeface="+mn-lt"/>
            </a:endParaRPr>
          </a:p>
          <a:p>
            <a:pPr>
              <a:lnSpc>
                <a:spcPct val="100000"/>
              </a:lnSpc>
              <a:spcBef>
                <a:spcPts val="0"/>
              </a:spcBef>
            </a:pPr>
            <a:endParaRPr lang="en-GB" sz="2400" b="1" dirty="0">
              <a:solidFill>
                <a:srgbClr val="32705D"/>
              </a:solidFill>
              <a:ea typeface="+mn-lt"/>
              <a:cs typeface="+mn-lt"/>
            </a:endParaRPr>
          </a:p>
          <a:p>
            <a:pPr>
              <a:lnSpc>
                <a:spcPct val="100000"/>
              </a:lnSpc>
              <a:spcBef>
                <a:spcPts val="0"/>
              </a:spcBef>
            </a:pPr>
            <a:r>
              <a:rPr lang="en-US" sz="2400" b="1" dirty="0">
                <a:solidFill>
                  <a:srgbClr val="32705D"/>
                </a:solidFill>
                <a:latin typeface="Arial"/>
                <a:cs typeface="Arial"/>
              </a:rPr>
              <a:t>Where do you think the story might be set</a:t>
            </a:r>
            <a:r>
              <a:rPr lang="en-US" dirty="0">
                <a:latin typeface="Arial"/>
                <a:cs typeface="Arial"/>
              </a:rPr>
              <a:t>?</a:t>
            </a:r>
            <a:endParaRPr lang="en-GB" dirty="0"/>
          </a:p>
        </p:txBody>
      </p:sp>
    </p:spTree>
    <p:extLst>
      <p:ext uri="{BB962C8B-B14F-4D97-AF65-F5344CB8AC3E}">
        <p14:creationId xmlns:p14="http://schemas.microsoft.com/office/powerpoint/2010/main" val="2631166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69BD95"/>
                </a:solidFill>
                <a:latin typeface="Arial" panose="020B0604020202020204" pitchFamily="34" charset="0"/>
              </a:rPr>
              <a:t>LO: </a:t>
            </a:r>
            <a:r>
              <a:rPr lang="en-US" b="1" dirty="0">
                <a:solidFill>
                  <a:srgbClr val="69BD95"/>
                </a:solidFill>
                <a:latin typeface="Arial" panose="020B0604020202020204" pitchFamily="34" charset="0"/>
              </a:rPr>
              <a:t>I can </a:t>
            </a:r>
            <a:r>
              <a:rPr lang="en-US" b="1" dirty="0" err="1">
                <a:solidFill>
                  <a:srgbClr val="69BD95"/>
                </a:solidFill>
                <a:latin typeface="Arial" panose="020B0604020202020204" pitchFamily="34" charset="0"/>
              </a:rPr>
              <a:t>analyse</a:t>
            </a:r>
            <a:r>
              <a:rPr lang="en-US" b="1" dirty="0">
                <a:solidFill>
                  <a:srgbClr val="69BD95"/>
                </a:solidFill>
                <a:latin typeface="Arial" panose="020B0604020202020204" pitchFamily="34" charset="0"/>
              </a:rPr>
              <a:t> a book cover and make predictions</a:t>
            </a:r>
            <a:r>
              <a:rPr lang="en-GB" b="1" dirty="0">
                <a:solidFill>
                  <a:srgbClr val="69BD95"/>
                </a:solidFill>
                <a:latin typeface="Arial" panose="020B0604020202020204" pitchFamily="34" charset="0"/>
              </a:rPr>
              <a:t>.</a:t>
            </a:r>
          </a:p>
        </p:txBody>
      </p:sp>
      <p:sp>
        <p:nvSpPr>
          <p:cNvPr id="3" name="Content Placeholder 2"/>
          <p:cNvSpPr>
            <a:spLocks noGrp="1"/>
          </p:cNvSpPr>
          <p:nvPr>
            <p:ph idx="1"/>
          </p:nvPr>
        </p:nvSpPr>
        <p:spPr>
          <a:xfrm>
            <a:off x="623392" y="1825625"/>
            <a:ext cx="10945216" cy="4351338"/>
          </a:xfrm>
        </p:spPr>
        <p:txBody>
          <a:bodyPr>
            <a:normAutofit/>
          </a:bodyPr>
          <a:lstStyle/>
          <a:p>
            <a:pPr marL="0" indent="0" algn="ctr">
              <a:lnSpc>
                <a:spcPct val="100000"/>
              </a:lnSpc>
              <a:buNone/>
            </a:pPr>
            <a:r>
              <a:rPr lang="en-GB" sz="2400" dirty="0">
                <a:solidFill>
                  <a:srgbClr val="32705D"/>
                </a:solidFill>
                <a:latin typeface="Arial" panose="020B0604020202020204" pitchFamily="34" charset="0"/>
              </a:rPr>
              <a:t>This half term, we are going to be reading a book by </a:t>
            </a:r>
          </a:p>
          <a:p>
            <a:pPr marL="0" indent="0" algn="ctr">
              <a:lnSpc>
                <a:spcPct val="100000"/>
              </a:lnSpc>
              <a:buNone/>
            </a:pPr>
            <a:r>
              <a:rPr lang="en-GB" sz="2400" dirty="0">
                <a:solidFill>
                  <a:srgbClr val="32705D"/>
                </a:solidFill>
                <a:latin typeface="Arial" panose="020B0604020202020204" pitchFamily="34" charset="0"/>
              </a:rPr>
              <a:t>Malorie Blackman called Thief.</a:t>
            </a:r>
          </a:p>
          <a:p>
            <a:pPr marL="0" indent="0">
              <a:lnSpc>
                <a:spcPct val="100000"/>
              </a:lnSpc>
              <a:buNone/>
            </a:pPr>
            <a:endParaRPr lang="en-GB" sz="2400" dirty="0"/>
          </a:p>
          <a:p>
            <a:endParaRPr lang="en-GB" dirty="0"/>
          </a:p>
        </p:txBody>
      </p:sp>
      <p:pic>
        <p:nvPicPr>
          <p:cNvPr id="5" name="Picture 2" descr="Blackman, Malorie">
            <a:extLst>
              <a:ext uri="{FF2B5EF4-FFF2-40B4-BE49-F238E27FC236}">
                <a16:creationId xmlns:a16="http://schemas.microsoft.com/office/drawing/2014/main" id="{196AC1D1-7BFC-A1B6-3A12-0B077BAE7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857" y="2996952"/>
            <a:ext cx="2664296" cy="37466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19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69BD95"/>
                </a:solidFill>
                <a:latin typeface="Arial" panose="020B0604020202020204" pitchFamily="34" charset="0"/>
              </a:rPr>
              <a:t>LO: </a:t>
            </a:r>
            <a:r>
              <a:rPr lang="en-US" b="1" dirty="0">
                <a:solidFill>
                  <a:srgbClr val="69BD95"/>
                </a:solidFill>
                <a:latin typeface="Arial" panose="020B0604020202020204" pitchFamily="34" charset="0"/>
              </a:rPr>
              <a:t>I can </a:t>
            </a:r>
            <a:r>
              <a:rPr lang="en-US" b="1" dirty="0" err="1">
                <a:solidFill>
                  <a:srgbClr val="69BD95"/>
                </a:solidFill>
                <a:latin typeface="Arial" panose="020B0604020202020204" pitchFamily="34" charset="0"/>
              </a:rPr>
              <a:t>analyse</a:t>
            </a:r>
            <a:r>
              <a:rPr lang="en-US" b="1" dirty="0">
                <a:solidFill>
                  <a:srgbClr val="69BD95"/>
                </a:solidFill>
                <a:latin typeface="Arial" panose="020B0604020202020204" pitchFamily="34" charset="0"/>
              </a:rPr>
              <a:t> a book cover and make predictions</a:t>
            </a:r>
            <a:r>
              <a:rPr lang="en-GB" b="1" dirty="0">
                <a:solidFill>
                  <a:srgbClr val="69BD95"/>
                </a:solidFill>
                <a:latin typeface="Arial" panose="020B0604020202020204" pitchFamily="34" charset="0"/>
              </a:rPr>
              <a:t>.</a:t>
            </a:r>
          </a:p>
        </p:txBody>
      </p:sp>
      <p:sp>
        <p:nvSpPr>
          <p:cNvPr id="3" name="Content Placeholder 2"/>
          <p:cNvSpPr>
            <a:spLocks noGrp="1"/>
          </p:cNvSpPr>
          <p:nvPr>
            <p:ph idx="1"/>
          </p:nvPr>
        </p:nvSpPr>
        <p:spPr>
          <a:xfrm>
            <a:off x="191344" y="1340768"/>
            <a:ext cx="7704856" cy="5472608"/>
          </a:xfrm>
        </p:spPr>
        <p:txBody>
          <a:bodyPr>
            <a:normAutofit lnSpcReduction="10000"/>
          </a:bodyPr>
          <a:lstStyle/>
          <a:p>
            <a:pPr marL="0" indent="0">
              <a:lnSpc>
                <a:spcPct val="100000"/>
              </a:lnSpc>
              <a:buNone/>
            </a:pPr>
            <a:r>
              <a:rPr lang="en-GB" sz="2400" b="1" dirty="0">
                <a:solidFill>
                  <a:srgbClr val="32705D"/>
                </a:solidFill>
                <a:latin typeface="Arial" panose="020B0604020202020204" pitchFamily="34" charset="0"/>
              </a:rPr>
              <a:t>About the author</a:t>
            </a:r>
          </a:p>
          <a:p>
            <a:pPr marL="0" indent="0" algn="l">
              <a:buNone/>
            </a:pPr>
            <a:r>
              <a:rPr lang="en-GB" sz="2000" b="0" i="0" dirty="0">
                <a:solidFill>
                  <a:srgbClr val="32705D"/>
                </a:solidFill>
                <a:effectLst/>
                <a:latin typeface="Arial" panose="020B0604020202020204" pitchFamily="34" charset="0"/>
              </a:rPr>
              <a:t>Blackman's first book was </a:t>
            </a:r>
            <a:r>
              <a:rPr lang="en-GB" sz="2000" b="0" i="1" dirty="0">
                <a:solidFill>
                  <a:srgbClr val="32705D"/>
                </a:solidFill>
                <a:effectLst/>
                <a:latin typeface="Arial" panose="020B0604020202020204" pitchFamily="34" charset="0"/>
              </a:rPr>
              <a:t>Not So Stupid!</a:t>
            </a:r>
            <a:r>
              <a:rPr lang="en-GB" sz="2000" b="0" i="0" dirty="0">
                <a:solidFill>
                  <a:srgbClr val="32705D"/>
                </a:solidFill>
                <a:effectLst/>
                <a:latin typeface="Arial" panose="020B0604020202020204" pitchFamily="34" charset="0"/>
              </a:rPr>
              <a:t>, a collection of horror and science fiction stories for young adults, published in November 1990. Since then, she has written more than 60 children's books, including novels and short-story collections, and also television scripts and a stage play. Her work has won more than 15 awards.</a:t>
            </a:r>
          </a:p>
          <a:p>
            <a:pPr marL="0" indent="0" algn="l">
              <a:buNone/>
            </a:pPr>
            <a:r>
              <a:rPr lang="en-GB" sz="2000" b="0" i="0" dirty="0">
                <a:solidFill>
                  <a:srgbClr val="32705D"/>
                </a:solidFill>
                <a:effectLst/>
                <a:latin typeface="Arial" panose="020B0604020202020204" pitchFamily="34" charset="0"/>
              </a:rPr>
              <a:t>Blackman's award-winning </a:t>
            </a:r>
            <a:r>
              <a:rPr lang="en-GB" sz="2000" b="0" i="1" dirty="0">
                <a:solidFill>
                  <a:srgbClr val="32705D"/>
                </a:solidFill>
                <a:effectLst/>
                <a:latin typeface="Arial" panose="020B0604020202020204" pitchFamily="34" charset="0"/>
              </a:rPr>
              <a:t>Noughts &amp; Crosses series</a:t>
            </a:r>
            <a:r>
              <a:rPr lang="en-GB" sz="2000" b="0" i="0" dirty="0">
                <a:solidFill>
                  <a:srgbClr val="32705D"/>
                </a:solidFill>
                <a:effectLst/>
                <a:latin typeface="Arial" panose="020B0604020202020204" pitchFamily="34" charset="0"/>
              </a:rPr>
              <a:t>, exploring love, racism and violence, is set in a fictional alternative Britain. Explaining her choice of title, in a 2007 interview for the BBC’s </a:t>
            </a:r>
            <a:r>
              <a:rPr lang="en-GB" sz="2000" b="0" i="1" dirty="0">
                <a:solidFill>
                  <a:srgbClr val="32705D"/>
                </a:solidFill>
                <a:effectLst/>
                <a:latin typeface="Arial" panose="020B0604020202020204" pitchFamily="34" charset="0"/>
              </a:rPr>
              <a:t>Blast</a:t>
            </a:r>
            <a:r>
              <a:rPr lang="en-GB" sz="2000" b="0" i="0" dirty="0">
                <a:solidFill>
                  <a:srgbClr val="32705D"/>
                </a:solidFill>
                <a:effectLst/>
                <a:latin typeface="Arial" panose="020B0604020202020204" pitchFamily="34" charset="0"/>
              </a:rPr>
              <a:t> website, Blackman said that noughts and crosses is "one of those games that nobody ever plays after childhood, because nobody ever wins“. In an interview for The Times, Blackman said that before writing </a:t>
            </a:r>
            <a:r>
              <a:rPr lang="en-GB" sz="2000" b="0" i="1" dirty="0">
                <a:solidFill>
                  <a:srgbClr val="32705D"/>
                </a:solidFill>
                <a:effectLst/>
                <a:latin typeface="Arial" panose="020B0604020202020204" pitchFamily="34" charset="0"/>
              </a:rPr>
              <a:t>Noughts &amp; Crosses</a:t>
            </a:r>
            <a:r>
              <a:rPr lang="en-GB" sz="2000" b="0" i="0" dirty="0">
                <a:solidFill>
                  <a:srgbClr val="32705D"/>
                </a:solidFill>
                <a:effectLst/>
                <a:latin typeface="Arial" panose="020B0604020202020204" pitchFamily="34" charset="0"/>
              </a:rPr>
              <a:t>, her protagonists ethnicities had never been central to the plots of her books.</a:t>
            </a:r>
            <a:r>
              <a:rPr lang="en-GB" sz="2000" baseline="30000" dirty="0">
                <a:solidFill>
                  <a:srgbClr val="32705D"/>
                </a:solidFill>
                <a:latin typeface="Arial" panose="020B0604020202020204" pitchFamily="34" charset="0"/>
              </a:rPr>
              <a:t> </a:t>
            </a:r>
            <a:r>
              <a:rPr lang="en-GB" sz="2000" b="0" i="0" dirty="0">
                <a:solidFill>
                  <a:srgbClr val="32705D"/>
                </a:solidFill>
                <a:effectLst/>
                <a:latin typeface="Arial" panose="020B0604020202020204" pitchFamily="34" charset="0"/>
              </a:rPr>
              <a:t>She has also said: "I wanted to show black children just getting on with their lives, having adventures, and solving their dilemmas, like the characters in all the books I read as a child.</a:t>
            </a:r>
          </a:p>
          <a:p>
            <a:pPr marL="0" indent="0" algn="l">
              <a:buNone/>
            </a:pPr>
            <a:r>
              <a:rPr lang="en-GB" sz="2000" b="0" i="0" dirty="0">
                <a:solidFill>
                  <a:srgbClr val="32705D"/>
                </a:solidFill>
                <a:effectLst/>
                <a:latin typeface="Arial" panose="020B0604020202020204" pitchFamily="34" charset="0"/>
              </a:rPr>
              <a:t>Blackman eventually decided to address racism directly in later writing. </a:t>
            </a:r>
            <a:endParaRPr lang="en-GB" sz="3200" b="1" dirty="0">
              <a:solidFill>
                <a:srgbClr val="32705D"/>
              </a:solidFill>
              <a:latin typeface="Arial" panose="020B0604020202020204" pitchFamily="34" charset="0"/>
            </a:endParaRPr>
          </a:p>
        </p:txBody>
      </p:sp>
      <p:pic>
        <p:nvPicPr>
          <p:cNvPr id="5" name="Picture 2" descr="Blackman, Malorie">
            <a:extLst>
              <a:ext uri="{FF2B5EF4-FFF2-40B4-BE49-F238E27FC236}">
                <a16:creationId xmlns:a16="http://schemas.microsoft.com/office/drawing/2014/main" id="{63C28608-B45D-8871-540B-FD46C4A9F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357" y="1825625"/>
            <a:ext cx="3094285" cy="435133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160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889"/>
            <a:ext cx="10515600" cy="840863"/>
          </a:xfrm>
        </p:spPr>
        <p:txBody>
          <a:bodyPr>
            <a:normAutofit fontScale="90000"/>
          </a:bodyPr>
          <a:lstStyle/>
          <a:p>
            <a:pPr algn="ctr"/>
            <a:r>
              <a:rPr lang="en-GB" sz="3600" b="1" dirty="0">
                <a:solidFill>
                  <a:srgbClr val="69BD95"/>
                </a:solidFill>
                <a:latin typeface="Arial" panose="020B0604020202020204" pitchFamily="34" charset="0"/>
              </a:rPr>
              <a:t>LO: </a:t>
            </a:r>
            <a:r>
              <a:rPr lang="en-US" sz="3600" b="1" dirty="0">
                <a:solidFill>
                  <a:srgbClr val="69BD95"/>
                </a:solidFill>
                <a:latin typeface="Arial" panose="020B0604020202020204" pitchFamily="34" charset="0"/>
              </a:rPr>
              <a:t>I can </a:t>
            </a:r>
            <a:r>
              <a:rPr lang="en-US" sz="3600" b="1" dirty="0" err="1">
                <a:solidFill>
                  <a:srgbClr val="69BD95"/>
                </a:solidFill>
                <a:latin typeface="Arial" panose="020B0604020202020204" pitchFamily="34" charset="0"/>
              </a:rPr>
              <a:t>analyse</a:t>
            </a:r>
            <a:r>
              <a:rPr lang="en-US" sz="3600" b="1" dirty="0">
                <a:solidFill>
                  <a:srgbClr val="69BD95"/>
                </a:solidFill>
                <a:latin typeface="Arial" panose="020B0604020202020204" pitchFamily="34" charset="0"/>
              </a:rPr>
              <a:t> a book cover and make predictions</a:t>
            </a:r>
            <a:r>
              <a:rPr lang="en-GB" sz="3600" b="1" dirty="0">
                <a:solidFill>
                  <a:srgbClr val="69BD95"/>
                </a:solidFill>
                <a:latin typeface="Arial" panose="020B0604020202020204" pitchFamily="34" charset="0"/>
              </a:rPr>
              <a:t>.</a:t>
            </a:r>
          </a:p>
        </p:txBody>
      </p:sp>
      <p:sp>
        <p:nvSpPr>
          <p:cNvPr id="3" name="Content Placeholder 2"/>
          <p:cNvSpPr>
            <a:spLocks noGrp="1"/>
          </p:cNvSpPr>
          <p:nvPr>
            <p:ph idx="1"/>
          </p:nvPr>
        </p:nvSpPr>
        <p:spPr>
          <a:xfrm>
            <a:off x="191344" y="1412776"/>
            <a:ext cx="11737304" cy="4783386"/>
          </a:xfrm>
        </p:spPr>
        <p:txBody>
          <a:bodyPr>
            <a:normAutofit/>
          </a:bodyPr>
          <a:lstStyle/>
          <a:p>
            <a:pPr marL="0" indent="0" algn="ctr">
              <a:lnSpc>
                <a:spcPct val="100000"/>
              </a:lnSpc>
              <a:buNone/>
            </a:pPr>
            <a:r>
              <a:rPr lang="en-GB" sz="4000" b="1" dirty="0">
                <a:solidFill>
                  <a:srgbClr val="32705D"/>
                </a:solidFill>
                <a:latin typeface="Arial" panose="020B0604020202020204" pitchFamily="34" charset="0"/>
              </a:rPr>
              <a:t>TTYP</a:t>
            </a:r>
          </a:p>
          <a:p>
            <a:pPr marL="0" indent="0" algn="ctr">
              <a:lnSpc>
                <a:spcPct val="100000"/>
              </a:lnSpc>
              <a:buNone/>
            </a:pPr>
            <a:r>
              <a:rPr lang="en-GB" sz="2400" dirty="0">
                <a:solidFill>
                  <a:srgbClr val="32705D"/>
                </a:solidFill>
                <a:latin typeface="Arial" panose="020B0604020202020204" pitchFamily="34" charset="0"/>
              </a:rPr>
              <a:t>What predictions can you make about this book based on the front cover?</a:t>
            </a:r>
          </a:p>
          <a:p>
            <a:pPr marL="0" indent="0" algn="ctr">
              <a:lnSpc>
                <a:spcPct val="100000"/>
              </a:lnSpc>
              <a:buNone/>
            </a:pPr>
            <a:r>
              <a:rPr lang="en-GB" sz="2400" dirty="0">
                <a:solidFill>
                  <a:srgbClr val="32705D"/>
                </a:solidFill>
                <a:latin typeface="Arial" panose="020B0604020202020204" pitchFamily="34" charset="0"/>
              </a:rPr>
              <a:t> </a:t>
            </a:r>
            <a:endParaRPr lang="en-GB" sz="2400" dirty="0"/>
          </a:p>
          <a:p>
            <a:pPr marL="0" indent="0">
              <a:buNone/>
            </a:pPr>
            <a:endParaRPr lang="en-GB" dirty="0">
              <a:solidFill>
                <a:srgbClr val="32705D"/>
              </a:solidFill>
              <a:latin typeface="Arial" panose="020B0604020202020204" pitchFamily="34" charset="0"/>
            </a:endParaRPr>
          </a:p>
        </p:txBody>
      </p:sp>
      <p:pic>
        <p:nvPicPr>
          <p:cNvPr id="5" name="Picture 2" descr="Thief!">
            <a:extLst>
              <a:ext uri="{FF2B5EF4-FFF2-40B4-BE49-F238E27FC236}">
                <a16:creationId xmlns:a16="http://schemas.microsoft.com/office/drawing/2014/main" id="{C091C168-7A52-81D8-40B8-7F5EBAC5E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78829">
            <a:off x="4974108" y="3048457"/>
            <a:ext cx="2887713" cy="4444681"/>
          </a:xfrm>
          <a:prstGeom prst="rect">
            <a:avLst/>
          </a:prstGeom>
          <a:noFill/>
          <a:ln w="28575">
            <a:solidFill>
              <a:srgbClr val="10040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4824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EEF43A1FE6B2479E4627DB86F60B4C" ma:contentTypeVersion="20" ma:contentTypeDescription="Create a new document." ma:contentTypeScope="" ma:versionID="25cd5f1fb680b47d3ab5464765b12645">
  <xsd:schema xmlns:xsd="http://www.w3.org/2001/XMLSchema" xmlns:xs="http://www.w3.org/2001/XMLSchema" xmlns:p="http://schemas.microsoft.com/office/2006/metadata/properties" xmlns:ns2="100184a5-bb6c-4ce2-9849-94e932da0c25" xmlns:ns3="0769ec11-6ecb-4b2a-9986-29bba8bcbb41" targetNamespace="http://schemas.microsoft.com/office/2006/metadata/properties" ma:root="true" ma:fieldsID="e3bea8bcee8b417892273437e639dc8b" ns2:_="" ns3:_="">
    <xsd:import namespace="100184a5-bb6c-4ce2-9849-94e932da0c25"/>
    <xsd:import namespace="0769ec11-6ecb-4b2a-9986-29bba8bcbb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184a5-bb6c-4ce2-9849-94e932da0c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a792a8-db2c-4790-9bd7-40362e381d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769ec11-6ecb-4b2a-9986-29bba8bcbb4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e79639d-bc31-4171-a6ac-e76a42c3dd12}" ma:internalName="TaxCatchAll" ma:showField="CatchAllData" ma:web="0769ec11-6ecb-4b2a-9986-29bba8bcbb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00184a5-bb6c-4ce2-9849-94e932da0c25">
      <Terms xmlns="http://schemas.microsoft.com/office/infopath/2007/PartnerControls"/>
    </lcf76f155ced4ddcb4097134ff3c332f>
    <TaxCatchAll xmlns="0769ec11-6ecb-4b2a-9986-29bba8bcbb4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811CB6-84F8-465C-ABD0-D11455C4E8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184a5-bb6c-4ce2-9849-94e932da0c25"/>
    <ds:schemaRef ds:uri="0769ec11-6ecb-4b2a-9986-29bba8bcbb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986634-BF2A-49C7-8AC3-214D11169F29}">
  <ds:schemaRefs>
    <ds:schemaRef ds:uri="http://purl.org/dc/dcmitype/"/>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0769ec11-6ecb-4b2a-9986-29bba8bcbb41"/>
    <ds:schemaRef ds:uri="http://schemas.openxmlformats.org/package/2006/metadata/core-properties"/>
    <ds:schemaRef ds:uri="100184a5-bb6c-4ce2-9849-94e932da0c25"/>
    <ds:schemaRef ds:uri="http://schemas.microsoft.com/office/2006/metadata/properties"/>
  </ds:schemaRefs>
</ds:datastoreItem>
</file>

<file path=customXml/itemProps3.xml><?xml version="1.0" encoding="utf-8"?>
<ds:datastoreItem xmlns:ds="http://schemas.openxmlformats.org/officeDocument/2006/customXml" ds:itemID="{2F4AAEC1-C2C0-4CBD-A790-0A4521F4C3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30532</TotalTime>
  <Words>1188</Words>
  <Application>Microsoft Office PowerPoint</Application>
  <PresentationFormat>Widescreen</PresentationFormat>
  <Paragraphs>216</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PowerPoint Presentation</vt:lpstr>
      <vt:lpstr>Thief </vt:lpstr>
      <vt:lpstr>Thief </vt:lpstr>
      <vt:lpstr>Thief Week 1 lesson 1</vt:lpstr>
      <vt:lpstr>PowerPoint Presentation</vt:lpstr>
      <vt:lpstr>PowerPoint Presentation</vt:lpstr>
      <vt:lpstr>LO: I can analyse a book cover and make predictions.</vt:lpstr>
      <vt:lpstr>LO: I can analyse a book cover and make predictions.</vt:lpstr>
      <vt:lpstr>LO: I can analyse a book cover and make predictions.</vt:lpstr>
      <vt:lpstr>What predictions can you make based on the front cover?</vt:lpstr>
      <vt:lpstr>LO: I can analyse a book cover and make predictions.</vt:lpstr>
      <vt:lpstr>LO: I can analyse a book cover and make predictions.</vt:lpstr>
      <vt:lpstr>Target Words</vt:lpstr>
      <vt:lpstr>LO: I can analyse a book cover and make predictions.</vt:lpstr>
      <vt:lpstr>Target words – Oxford dictionary definitions </vt:lpstr>
      <vt:lpstr>Target words – Oxford dictionary definitions </vt:lpstr>
      <vt:lpstr>LO: I can analyse a book cover and make predictions.</vt:lpstr>
      <vt:lpstr>PowerPoint Presentation</vt:lpstr>
      <vt:lpstr>Thief Week 1 lesson 2</vt:lpstr>
      <vt:lpstr>  LO: I can develop my comprehension skills. </vt:lpstr>
      <vt:lpstr>              LO: I can develop my questioning skills.  </vt:lpstr>
      <vt:lpstr>              LO: I can develop my questioning skills.  </vt:lpstr>
      <vt:lpstr>LO: I can develop my comprehension skills</vt:lpstr>
      <vt:lpstr>  LO: I can develop my comprehension skills. </vt:lpstr>
      <vt:lpstr>Thief Week 1 lesson 3</vt:lpstr>
      <vt:lpstr>LO: I can develop my comprehension skills.</vt:lpstr>
      <vt:lpstr>LO: I can develop my comprehension skills.</vt:lpstr>
      <vt:lpstr>LO: I can develop my comprehension skills.</vt:lpstr>
      <vt:lpstr>LO: I can develop my comprehension skills.</vt:lpstr>
      <vt:lpstr>LO: I can develop my comprehension skills.</vt:lpstr>
      <vt:lpstr>Thief Week 1 lesson 4</vt:lpstr>
      <vt:lpstr>LO: I can develop my comprehension skills.</vt:lpstr>
      <vt:lpstr>LO: I can develop my comprehension skills.</vt:lpstr>
      <vt:lpstr>LO: I can develop my comprehension skills.</vt:lpstr>
      <vt:lpstr>LO: I can develop my comprehension skills.</vt:lpstr>
      <vt:lpstr>LO: I can develop my comprehension skills.</vt:lpstr>
      <vt:lpstr>LO: I can develop my comprehension skills.</vt:lpstr>
      <vt:lpstr>Thief  Week 1 lesson 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Guided Reading</dc:title>
  <dc:creator>Samera Ahmed</dc:creator>
  <cp:lastModifiedBy>francois walker</cp:lastModifiedBy>
  <cp:revision>567</cp:revision>
  <cp:lastPrinted>2016-08-31T13:59:19Z</cp:lastPrinted>
  <dcterms:created xsi:type="dcterms:W3CDTF">2016-01-19T13:41:59Z</dcterms:created>
  <dcterms:modified xsi:type="dcterms:W3CDTF">2024-01-08T08:47:10Z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0x01010079EEF43A1FE6B2479E4627DB86F60B4C</vt:lpwstr>
  </property>
  <property fmtid="{D5CDD505-2E9C-101B-9397-08002B2CF9AE}" pid="3" name="MediaServiceImageTags">
    <vt:lpwstr/>
  </property>
</Properties>
</file>